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comments/comment2.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3.xml" ContentType="application/vnd.openxmlformats-officedocument.presentationml.comments+xml"/>
  <Override PartName="/ppt/notesSlides/notesSlide5.xml" ContentType="application/vnd.openxmlformats-officedocument.presentationml.notesSlide+xml"/>
  <Override PartName="/ppt/comments/comment4.xml" ContentType="application/vnd.openxmlformats-officedocument.presentationml.comments+xml"/>
  <Override PartName="/ppt/notesSlides/notesSlide6.xml" ContentType="application/vnd.openxmlformats-officedocument.presentationml.notesSlide+xml"/>
  <Override PartName="/ppt/comments/comment5.xml" ContentType="application/vnd.openxmlformats-officedocument.presentationml.comments+xml"/>
  <Override PartName="/ppt/notesSlides/notesSlide7.xml" ContentType="application/vnd.openxmlformats-officedocument.presentationml.notesSlide+xml"/>
  <Override PartName="/ppt/comments/comment6.xml" ContentType="application/vnd.openxmlformats-officedocument.presentationml.comments+xml"/>
  <Override PartName="/ppt/comments/comment7.xml" ContentType="application/vnd.openxmlformats-officedocument.presentationml.comments+xml"/>
  <Override PartName="/ppt/notesSlides/notesSlide8.xml" ContentType="application/vnd.openxmlformats-officedocument.presentationml.notesSlide+xml"/>
  <Override PartName="/ppt/comments/comment8.xml" ContentType="application/vnd.openxmlformats-officedocument.presentationml.comments+xml"/>
  <Override PartName="/ppt/notesSlides/notesSlide9.xml" ContentType="application/vnd.openxmlformats-officedocument.presentationml.notesSlide+xml"/>
  <Override PartName="/ppt/comments/comment9.xml" ContentType="application/vnd.openxmlformats-officedocument.presentationml.comments+xml"/>
  <Override PartName="/ppt/notesSlides/notesSlide10.xml" ContentType="application/vnd.openxmlformats-officedocument.presentationml.notesSlide+xml"/>
  <Override PartName="/ppt/comments/comment10.xml" ContentType="application/vnd.openxmlformats-officedocument.presentationml.comments+xml"/>
  <Override PartName="/ppt/notesSlides/notesSlide11.xml" ContentType="application/vnd.openxmlformats-officedocument.presentationml.notesSlide+xml"/>
  <Override PartName="/ppt/comments/comment11.xml" ContentType="application/vnd.openxmlformats-officedocument.presentationml.comments+xml"/>
  <Override PartName="/ppt/notesSlides/notesSlide12.xml" ContentType="application/vnd.openxmlformats-officedocument.presentationml.notesSlide+xml"/>
  <Override PartName="/ppt/comments/comment12.xml" ContentType="application/vnd.openxmlformats-officedocument.presentationml.comments+xml"/>
  <Override PartName="/ppt/notesSlides/notesSlide13.xml" ContentType="application/vnd.openxmlformats-officedocument.presentationml.notesSlide+xml"/>
  <Override PartName="/ppt/comments/comment13.xml" ContentType="application/vnd.openxmlformats-officedocument.presentationml.comments+xml"/>
  <Override PartName="/ppt/notesSlides/notesSlide14.xml" ContentType="application/vnd.openxmlformats-officedocument.presentationml.notesSlide+xml"/>
  <Override PartName="/ppt/comments/comment14.xml" ContentType="application/vnd.openxmlformats-officedocument.presentationml.comments+xml"/>
  <Override PartName="/ppt/notesSlides/notesSlide15.xml" ContentType="application/vnd.openxmlformats-officedocument.presentationml.notesSlide+xml"/>
  <Override PartName="/ppt/comments/comment15.xml" ContentType="application/vnd.openxmlformats-officedocument.presentationml.comments+xml"/>
  <Override PartName="/ppt/notesSlides/notesSlide16.xml" ContentType="application/vnd.openxmlformats-officedocument.presentationml.notesSlide+xml"/>
  <Override PartName="/ppt/comments/comment16.xml" ContentType="application/vnd.openxmlformats-officedocument.presentationml.comments+xml"/>
  <Override PartName="/ppt/notesSlides/notesSlide17.xml" ContentType="application/vnd.openxmlformats-officedocument.presentationml.notesSlide+xml"/>
  <Override PartName="/ppt/comments/comment17.xml" ContentType="application/vnd.openxmlformats-officedocument.presentationml.comments+xml"/>
  <Override PartName="/ppt/notesSlides/notesSlide18.xml" ContentType="application/vnd.openxmlformats-officedocument.presentationml.notesSlide+xml"/>
  <Override PartName="/ppt/comments/comment18.xml" ContentType="application/vnd.openxmlformats-officedocument.presentationml.comments+xml"/>
  <Override PartName="/ppt/notesSlides/notesSlide19.xml" ContentType="application/vnd.openxmlformats-officedocument.presentationml.notesSlide+xml"/>
  <Override PartName="/ppt/comments/comment19.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5391" r:id="rId2"/>
  </p:sldMasterIdLst>
  <p:notesMasterIdLst>
    <p:notesMasterId r:id="rId23"/>
  </p:notesMasterIdLst>
  <p:handoutMasterIdLst>
    <p:handoutMasterId r:id="rId24"/>
  </p:handoutMasterIdLst>
  <p:sldIdLst>
    <p:sldId id="1955" r:id="rId3"/>
    <p:sldId id="1971" r:id="rId4"/>
    <p:sldId id="1977" r:id="rId5"/>
    <p:sldId id="1978" r:id="rId6"/>
    <p:sldId id="1961" r:id="rId7"/>
    <p:sldId id="1972" r:id="rId8"/>
    <p:sldId id="1970" r:id="rId9"/>
    <p:sldId id="1947" r:id="rId10"/>
    <p:sldId id="1973" r:id="rId11"/>
    <p:sldId id="1963" r:id="rId12"/>
    <p:sldId id="1974" r:id="rId13"/>
    <p:sldId id="1964" r:id="rId14"/>
    <p:sldId id="1965" r:id="rId15"/>
    <p:sldId id="1975" r:id="rId16"/>
    <p:sldId id="1966" r:id="rId17"/>
    <p:sldId id="1967" r:id="rId18"/>
    <p:sldId id="1866" r:id="rId19"/>
    <p:sldId id="1976" r:id="rId20"/>
    <p:sldId id="1938" r:id="rId21"/>
    <p:sldId id="1968" r:id="rId22"/>
  </p:sldIdLst>
  <p:sldSz cx="9144000" cy="6858000" type="screen4x3"/>
  <p:notesSz cx="7315200" cy="9601200"/>
  <p:custDataLst>
    <p:tags r:id="rId25"/>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chi Prasad" initials="RP" lastIdx="22" clrIdx="0">
    <p:extLst>
      <p:ext uri="{19B8F6BF-5375-455C-9EA6-DF929625EA0E}">
        <p15:presenceInfo xmlns:p15="http://schemas.microsoft.com/office/powerpoint/2012/main" userId="Ruchi Prasa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E5F1"/>
    <a:srgbClr val="FDEDDF"/>
    <a:srgbClr val="99FF99"/>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96" autoAdjust="0"/>
    <p:restoredTop sz="96078" autoAdjust="0"/>
  </p:normalViewPr>
  <p:slideViewPr>
    <p:cSldViewPr>
      <p:cViewPr varScale="1">
        <p:scale>
          <a:sx n="87" d="100"/>
          <a:sy n="87" d="100"/>
        </p:scale>
        <p:origin x="1306" y="72"/>
      </p:cViewPr>
      <p:guideLst>
        <p:guide orient="horz" pos="2160"/>
        <p:guide pos="2880"/>
      </p:guideLst>
    </p:cSldViewPr>
  </p:slideViewPr>
  <p:outlineViewPr>
    <p:cViewPr>
      <p:scale>
        <a:sx n="33" d="100"/>
        <a:sy n="33" d="100"/>
      </p:scale>
      <p:origin x="0" y="3918"/>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10-07T15:19:44.628" idx="1">
    <p:pos x="4436" y="206"/>
    <p:text>spelling correction</p:text>
    <p:extLst>
      <p:ext uri="{C676402C-5697-4E1C-873F-D02D1690AC5C}">
        <p15:threadingInfo xmlns:p15="http://schemas.microsoft.com/office/powerpoint/2012/main" timeZoneBias="-33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18-10-07T15:37:21.760" idx="9">
    <p:pos x="5496" y="96"/>
    <p:text>filled the gap</p:text>
    <p:extLst>
      <p:ext uri="{C676402C-5697-4E1C-873F-D02D1690AC5C}">
        <p15:threadingInfo xmlns:p15="http://schemas.microsoft.com/office/powerpoint/2012/main" timeZoneBias="-33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18-10-07T15:42:11.818" idx="12">
    <p:pos x="3937" y="189"/>
    <p:text>spelling correction</p:text>
    <p:extLst>
      <p:ext uri="{C676402C-5697-4E1C-873F-D02D1690AC5C}">
        <p15:threadingInfo xmlns:p15="http://schemas.microsoft.com/office/powerpoint/2012/main" timeZoneBias="-33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18-10-07T15:43:27.321" idx="13">
    <p:pos x="4161" y="189"/>
    <p:text>spelling correction</p:text>
    <p:extLst>
      <p:ext uri="{C676402C-5697-4E1C-873F-D02D1690AC5C}">
        <p15:threadingInfo xmlns:p15="http://schemas.microsoft.com/office/powerpoint/2012/main" timeZoneBias="-33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1" dt="2018-10-07T15:41:00.345" idx="11">
    <p:pos x="5496" y="96"/>
    <p:text>filled the gap</p:text>
    <p:extLst>
      <p:ext uri="{C676402C-5697-4E1C-873F-D02D1690AC5C}">
        <p15:threadingInfo xmlns:p15="http://schemas.microsoft.com/office/powerpoint/2012/main" timeZoneBias="-33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1" dt="2018-10-07T15:46:16.737" idx="14">
    <p:pos x="4144" y="181"/>
    <p:text>spelling correction</p:text>
    <p:extLst>
      <p:ext uri="{C676402C-5697-4E1C-873F-D02D1690AC5C}">
        <p15:threadingInfo xmlns:p15="http://schemas.microsoft.com/office/powerpoint/2012/main" timeZoneBias="-330"/>
      </p:ext>
    </p:extLst>
  </p:cm>
</p:cmLst>
</file>

<file path=ppt/comments/comment15.xml><?xml version="1.0" encoding="utf-8"?>
<p:cmLst xmlns:a="http://schemas.openxmlformats.org/drawingml/2006/main" xmlns:r="http://schemas.openxmlformats.org/officeDocument/2006/relationships" xmlns:p="http://schemas.openxmlformats.org/presentationml/2006/main">
  <p:cm authorId="1" dt="2018-10-07T15:48:21.177" idx="15">
    <p:pos x="4427" y="163"/>
    <p:text>spelling correction</p:text>
    <p:extLst>
      <p:ext uri="{C676402C-5697-4E1C-873F-D02D1690AC5C}">
        <p15:threadingInfo xmlns:p15="http://schemas.microsoft.com/office/powerpoint/2012/main" timeZoneBias="-330"/>
      </p:ext>
    </p:extLst>
  </p:cm>
</p:cmLst>
</file>

<file path=ppt/comments/comment16.xml><?xml version="1.0" encoding="utf-8"?>
<p:cmLst xmlns:a="http://schemas.openxmlformats.org/drawingml/2006/main" xmlns:r="http://schemas.openxmlformats.org/officeDocument/2006/relationships" xmlns:p="http://schemas.openxmlformats.org/presentationml/2006/main">
  <p:cm authorId="1" dt="2018-10-07T15:52:48.867" idx="16">
    <p:pos x="5451" y="3164"/>
    <p:text>added</p:text>
    <p:extLst>
      <p:ext uri="{C676402C-5697-4E1C-873F-D02D1690AC5C}">
        <p15:threadingInfo xmlns:p15="http://schemas.microsoft.com/office/powerpoint/2012/main" timeZoneBias="-330"/>
      </p:ext>
    </p:extLst>
  </p:cm>
</p:cmLst>
</file>

<file path=ppt/comments/comment17.xml><?xml version="1.0" encoding="utf-8"?>
<p:cmLst xmlns:a="http://schemas.openxmlformats.org/drawingml/2006/main" xmlns:r="http://schemas.openxmlformats.org/officeDocument/2006/relationships" xmlns:p="http://schemas.openxmlformats.org/presentationml/2006/main">
  <p:cm authorId="1" dt="2018-10-07T15:53:30.936" idx="17">
    <p:pos x="5496" y="96"/>
    <p:text>filled the gap</p:text>
    <p:extLst>
      <p:ext uri="{C676402C-5697-4E1C-873F-D02D1690AC5C}">
        <p15:threadingInfo xmlns:p15="http://schemas.microsoft.com/office/powerpoint/2012/main" timeZoneBias="-330"/>
      </p:ext>
    </p:extLst>
  </p:cm>
</p:cmLst>
</file>

<file path=ppt/comments/comment18.xml><?xml version="1.0" encoding="utf-8"?>
<p:cmLst xmlns:a="http://schemas.openxmlformats.org/drawingml/2006/main" xmlns:r="http://schemas.openxmlformats.org/officeDocument/2006/relationships" xmlns:p="http://schemas.openxmlformats.org/presentationml/2006/main">
  <p:cm authorId="1" dt="2018-10-07T15:54:29.427" idx="18">
    <p:pos x="5433" y="1788"/>
    <p:text>spelling correction</p:text>
    <p:extLst>
      <p:ext uri="{C676402C-5697-4E1C-873F-D02D1690AC5C}">
        <p15:threadingInfo xmlns:p15="http://schemas.microsoft.com/office/powerpoint/2012/main" timeZoneBias="-330"/>
      </p:ext>
    </p:extLst>
  </p:cm>
  <p:cm authorId="1" dt="2018-10-07T15:55:35.921" idx="19">
    <p:pos x="5588" y="2691"/>
    <p:text>corrected the sentence</p:text>
    <p:extLst>
      <p:ext uri="{C676402C-5697-4E1C-873F-D02D1690AC5C}">
        <p15:threadingInfo xmlns:p15="http://schemas.microsoft.com/office/powerpoint/2012/main" timeZoneBias="-330"/>
      </p:ext>
    </p:extLst>
  </p:cm>
</p:cmLst>
</file>

<file path=ppt/comments/comment19.xml><?xml version="1.0" encoding="utf-8"?>
<p:cmLst xmlns:a="http://schemas.openxmlformats.org/drawingml/2006/main" xmlns:r="http://schemas.openxmlformats.org/officeDocument/2006/relationships" xmlns:p="http://schemas.openxmlformats.org/presentationml/2006/main">
  <p:cm authorId="1" dt="2018-10-07T15:56:26.468" idx="20">
    <p:pos x="5416" y="155"/>
    <p:text>spelling correction</p:text>
    <p:extLst>
      <p:ext uri="{C676402C-5697-4E1C-873F-D02D1690AC5C}">
        <p15:threadingInfo xmlns:p15="http://schemas.microsoft.com/office/powerpoint/2012/main" timeZoneBias="-330"/>
      </p:ext>
    </p:extLst>
  </p:cm>
  <p:cm authorId="1" dt="2018-10-07T15:59:23.021" idx="21">
    <p:pos x="4617" y="3723"/>
    <p:text>added</p:text>
    <p:extLst>
      <p:ext uri="{C676402C-5697-4E1C-873F-D02D1690AC5C}">
        <p15:threadingInfo xmlns:p15="http://schemas.microsoft.com/office/powerpoint/2012/main" timeZoneBias="-330"/>
      </p:ext>
    </p:extLst>
  </p:cm>
  <p:cm authorId="1" dt="2018-10-07T16:00:11.401" idx="22">
    <p:pos x="4660" y="2949"/>
    <p:text>added</p:text>
    <p:extLst>
      <p:ext uri="{C676402C-5697-4E1C-873F-D02D1690AC5C}">
        <p15:threadingInfo xmlns:p15="http://schemas.microsoft.com/office/powerpoint/2012/main" timeZoneBias="-33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8-10-07T15:20:10.243" idx="2">
    <p:pos x="5496" y="96"/>
    <p:text>filled the gap</p:text>
    <p:extLst>
      <p:ext uri="{C676402C-5697-4E1C-873F-D02D1690AC5C}">
        <p15:threadingInfo xmlns:p15="http://schemas.microsoft.com/office/powerpoint/2012/main" timeZoneBias="-33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8-10-07T15:25:06.683" idx="3">
    <p:pos x="5616" y="96"/>
    <p:text>filled the gap</p:text>
    <p:extLst>
      <p:ext uri="{C676402C-5697-4E1C-873F-D02D1690AC5C}">
        <p15:threadingInfo xmlns:p15="http://schemas.microsoft.com/office/powerpoint/2012/main" timeZoneBias="-33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8-10-07T15:30:39.289" idx="4">
    <p:pos x="5236" y="172"/>
    <p:text>spelling correction</p:text>
    <p:extLst>
      <p:ext uri="{C676402C-5697-4E1C-873F-D02D1690AC5C}">
        <p15:threadingInfo xmlns:p15="http://schemas.microsoft.com/office/powerpoint/2012/main" timeZoneBias="-33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8-10-07T15:31:22.912" idx="5">
    <p:pos x="5496" y="96"/>
    <p:text>filled the gap</p:text>
    <p:extLst>
      <p:ext uri="{C676402C-5697-4E1C-873F-D02D1690AC5C}">
        <p15:threadingInfo xmlns:p15="http://schemas.microsoft.com/office/powerpoint/2012/main" timeZoneBias="-33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8-10-07T15:32:51.268" idx="6">
    <p:pos x="3628" y="146"/>
    <p:text>spelling correction</p:text>
    <p:extLst>
      <p:ext uri="{C676402C-5697-4E1C-873F-D02D1690AC5C}">
        <p15:threadingInfo xmlns:p15="http://schemas.microsoft.com/office/powerpoint/2012/main" timeZoneBias="-33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18-10-07T15:35:44.159" idx="7">
    <p:pos x="5659" y="96"/>
    <p:text>spelling correction</p:text>
    <p:extLst>
      <p:ext uri="{C676402C-5697-4E1C-873F-D02D1690AC5C}">
        <p15:threadingInfo xmlns:p15="http://schemas.microsoft.com/office/powerpoint/2012/main" timeZoneBias="-33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18-10-07T15:37:04.054" idx="8">
    <p:pos x="5496" y="96"/>
    <p:text>filled the gap</p:text>
    <p:extLst>
      <p:ext uri="{C676402C-5697-4E1C-873F-D02D1690AC5C}">
        <p15:threadingInfo xmlns:p15="http://schemas.microsoft.com/office/powerpoint/2012/main" timeZoneBias="-33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18-10-07T15:39:16.587" idx="10">
    <p:pos x="3396" y="387"/>
    <p:text>spelling correction</p:text>
    <p:extLst>
      <p:ext uri="{C676402C-5697-4E1C-873F-D02D1690AC5C}">
        <p15:threadingInfo xmlns:p15="http://schemas.microsoft.com/office/powerpoint/2012/main" timeZoneBias="-33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27" tIns="45714" rIns="91427" bIns="45714" rtlCol="0"/>
          <a:lstStyle>
            <a:lvl1pPr algn="l">
              <a:defRPr sz="1200">
                <a:latin typeface="Arial" pitchFamily="34" charset="0"/>
                <a:cs typeface="Arial" pitchFamily="34" charset="0"/>
              </a:defRPr>
            </a:lvl1pPr>
          </a:lstStyle>
          <a:p>
            <a:pPr>
              <a:defRPr/>
            </a:pPr>
            <a:endParaRPr lang="en-IN"/>
          </a:p>
        </p:txBody>
      </p:sp>
      <p:sp>
        <p:nvSpPr>
          <p:cNvPr id="3" name="Date Placeholder 2"/>
          <p:cNvSpPr>
            <a:spLocks noGrp="1"/>
          </p:cNvSpPr>
          <p:nvPr>
            <p:ph type="dt" sz="quarter" idx="1"/>
          </p:nvPr>
        </p:nvSpPr>
        <p:spPr>
          <a:xfrm>
            <a:off x="4143375" y="0"/>
            <a:ext cx="3170238" cy="479425"/>
          </a:xfrm>
          <a:prstGeom prst="rect">
            <a:avLst/>
          </a:prstGeom>
        </p:spPr>
        <p:txBody>
          <a:bodyPr vert="horz" lIns="91427" tIns="45714" rIns="91427" bIns="45714" rtlCol="0"/>
          <a:lstStyle>
            <a:lvl1pPr algn="r">
              <a:defRPr sz="1200">
                <a:latin typeface="Arial" pitchFamily="34" charset="0"/>
                <a:cs typeface="Arial" pitchFamily="34" charset="0"/>
              </a:defRPr>
            </a:lvl1pPr>
          </a:lstStyle>
          <a:p>
            <a:pPr>
              <a:defRPr/>
            </a:pPr>
            <a:fld id="{9049817E-665B-4B03-A328-E89C5629DFD4}" type="datetimeFigureOut">
              <a:rPr lang="en-US"/>
              <a:pPr>
                <a:defRPr/>
              </a:pPr>
              <a:t>01-Nov-18</a:t>
            </a:fld>
            <a:endParaRPr lang="mr-IN"/>
          </a:p>
        </p:txBody>
      </p:sp>
      <p:sp>
        <p:nvSpPr>
          <p:cNvPr id="4" name="Footer Placeholder 3"/>
          <p:cNvSpPr>
            <a:spLocks noGrp="1"/>
          </p:cNvSpPr>
          <p:nvPr>
            <p:ph type="ftr" sz="quarter" idx="2"/>
          </p:nvPr>
        </p:nvSpPr>
        <p:spPr>
          <a:xfrm>
            <a:off x="0" y="9120188"/>
            <a:ext cx="3170238" cy="479425"/>
          </a:xfrm>
          <a:prstGeom prst="rect">
            <a:avLst/>
          </a:prstGeom>
        </p:spPr>
        <p:txBody>
          <a:bodyPr vert="horz" lIns="91427" tIns="45714" rIns="91427" bIns="45714" rtlCol="0" anchor="b"/>
          <a:lstStyle>
            <a:lvl1pPr algn="l">
              <a:defRPr sz="1200">
                <a:latin typeface="Arial" pitchFamily="34" charset="0"/>
                <a:cs typeface="Arial" pitchFamily="34" charset="0"/>
              </a:defRPr>
            </a:lvl1pPr>
          </a:lstStyle>
          <a:p>
            <a:pPr>
              <a:defRPr/>
            </a:pPr>
            <a:endParaRPr lang="en-IN"/>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27" tIns="45714" rIns="91427" bIns="45714" rtlCol="0" anchor="b"/>
          <a:lstStyle>
            <a:lvl1pPr algn="r">
              <a:defRPr sz="1200">
                <a:latin typeface="Arial" pitchFamily="34" charset="0"/>
                <a:cs typeface="Arial" pitchFamily="34" charset="0"/>
              </a:defRPr>
            </a:lvl1pPr>
          </a:lstStyle>
          <a:p>
            <a:pPr>
              <a:defRPr/>
            </a:pPr>
            <a:fld id="{842050C0-AD0E-41B1-82B0-512F35F2A5E0}" type="slidenum">
              <a:rPr lang="en-IN"/>
              <a:pPr>
                <a:defRPr/>
              </a:pPr>
              <a:t>‹#›</a:t>
            </a:fld>
            <a:endParaRPr lang="mr-IN"/>
          </a:p>
        </p:txBody>
      </p:sp>
    </p:spTree>
    <p:extLst>
      <p:ext uri="{BB962C8B-B14F-4D97-AF65-F5344CB8AC3E}">
        <p14:creationId xmlns:p14="http://schemas.microsoft.com/office/powerpoint/2010/main" val="3387935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47" tIns="48324" rIns="96647" bIns="48324"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47" tIns="48324" rIns="96647" bIns="48324" rtlCol="0"/>
          <a:lstStyle>
            <a:lvl1pPr algn="r" fontAlgn="auto">
              <a:spcBef>
                <a:spcPts val="0"/>
              </a:spcBef>
              <a:spcAft>
                <a:spcPts val="0"/>
              </a:spcAft>
              <a:defRPr sz="1300">
                <a:latin typeface="+mn-lt"/>
                <a:cs typeface="+mn-cs"/>
              </a:defRPr>
            </a:lvl1pPr>
          </a:lstStyle>
          <a:p>
            <a:pPr>
              <a:defRPr/>
            </a:pPr>
            <a:fld id="{00D853C1-0716-43E3-81B0-ABC6233641C6}" type="datetimeFigureOut">
              <a:rPr lang="en-US"/>
              <a:pPr>
                <a:defRPr/>
              </a:pPr>
              <a:t>01-Nov-18</a:t>
            </a:fld>
            <a:endParaRPr lang="mr-IN"/>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7" tIns="48324" rIns="96647" bIns="48324"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47" tIns="48324" rIns="96647" bIns="48324"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47" tIns="48324" rIns="96647" bIns="48324"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47" tIns="48324" rIns="96647" bIns="48324" rtlCol="0" anchor="b"/>
          <a:lstStyle>
            <a:lvl1pPr algn="r" fontAlgn="auto">
              <a:spcBef>
                <a:spcPts val="0"/>
              </a:spcBef>
              <a:spcAft>
                <a:spcPts val="0"/>
              </a:spcAft>
              <a:defRPr sz="1300">
                <a:latin typeface="+mn-lt"/>
                <a:cs typeface="+mn-cs"/>
              </a:defRPr>
            </a:lvl1pPr>
          </a:lstStyle>
          <a:p>
            <a:pPr>
              <a:defRPr/>
            </a:pPr>
            <a:fld id="{094013E3-D515-4928-B73F-C0ADE907F675}" type="slidenum">
              <a:rPr lang="en-US"/>
              <a:pPr>
                <a:defRPr/>
              </a:pPr>
              <a:t>‹#›</a:t>
            </a:fld>
            <a:endParaRPr lang="mr-IN"/>
          </a:p>
        </p:txBody>
      </p:sp>
    </p:spTree>
    <p:extLst>
      <p:ext uri="{BB962C8B-B14F-4D97-AF65-F5344CB8AC3E}">
        <p14:creationId xmlns:p14="http://schemas.microsoft.com/office/powerpoint/2010/main" val="28937673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solidFill>
                  <a:prstClr val="black"/>
                </a:solidFill>
              </a:rPr>
              <a:pPr/>
              <a:t>1</a:t>
            </a:fld>
            <a:endParaRPr lang="en-GB">
              <a:solidFill>
                <a:prstClr val="black"/>
              </a:solidFill>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solidFill>
                <a:prstClr val="black"/>
              </a:solidFill>
              <a:latin typeface="Calibri" pitchFamily="34" charset="0"/>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a:ea typeface="MS Gothic" pitchFamily="49" charset="-128"/>
            </a:endParaRPr>
          </a:p>
        </p:txBody>
      </p:sp>
    </p:spTree>
    <p:extLst>
      <p:ext uri="{BB962C8B-B14F-4D97-AF65-F5344CB8AC3E}">
        <p14:creationId xmlns:p14="http://schemas.microsoft.com/office/powerpoint/2010/main" val="19871786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11</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11</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4F1069-4770-4A18-B8AF-12F75F5039B8}" type="slidenum">
              <a:rPr lang="en-GB" smtClean="0"/>
              <a:pPr fontAlgn="base">
                <a:spcBef>
                  <a:spcPct val="0"/>
                </a:spcBef>
                <a:spcAft>
                  <a:spcPct val="0"/>
                </a:spcAft>
                <a:defRPr/>
              </a:pPr>
              <a:t>12</a:t>
            </a:fld>
            <a:endParaRPr lang="en-GB"/>
          </a:p>
        </p:txBody>
      </p:sp>
      <p:sp>
        <p:nvSpPr>
          <p:cNvPr id="16179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1796" name="Text Box 2"/>
          <p:cNvSpPr>
            <a:spLocks noGrp="1" noChangeArrowheads="1"/>
          </p:cNvSpPr>
          <p:nvPr>
            <p:ph type="body"/>
          </p:nvPr>
        </p:nvSpPr>
        <p:spPr bwMode="auto">
          <a:xfrm>
            <a:off x="707813" y="4095512"/>
            <a:ext cx="5664201" cy="3878818"/>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179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59E0779-F859-46A4-8C06-B54B8C3450B5}" type="slidenum">
              <a:rPr lang="en-GB" sz="1300">
                <a:solidFill>
                  <a:srgbClr val="000000"/>
                </a:solidFill>
                <a:latin typeface="Calibri" pitchFamily="34" charset="0"/>
              </a:rPr>
              <a:pPr algn="r" eaLnBrk="1" hangingPunct="1"/>
              <a:t>12</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39376256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4F1069-4770-4A18-B8AF-12F75F5039B8}" type="slidenum">
              <a:rPr lang="en-GB" smtClean="0"/>
              <a:pPr fontAlgn="base">
                <a:spcBef>
                  <a:spcPct val="0"/>
                </a:spcBef>
                <a:spcAft>
                  <a:spcPct val="0"/>
                </a:spcAft>
                <a:defRPr/>
              </a:pPr>
              <a:t>13</a:t>
            </a:fld>
            <a:endParaRPr lang="en-GB"/>
          </a:p>
        </p:txBody>
      </p:sp>
      <p:sp>
        <p:nvSpPr>
          <p:cNvPr id="16179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1796" name="Text Box 2"/>
          <p:cNvSpPr>
            <a:spLocks noGrp="1" noChangeArrowheads="1"/>
          </p:cNvSpPr>
          <p:nvPr>
            <p:ph type="body"/>
          </p:nvPr>
        </p:nvSpPr>
        <p:spPr bwMode="auto">
          <a:xfrm>
            <a:off x="707813" y="4095512"/>
            <a:ext cx="5664201" cy="3878818"/>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179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59E0779-F859-46A4-8C06-B54B8C3450B5}" type="slidenum">
              <a:rPr lang="en-GB" sz="1300">
                <a:solidFill>
                  <a:srgbClr val="000000"/>
                </a:solidFill>
                <a:latin typeface="Calibri" pitchFamily="34" charset="0"/>
              </a:rPr>
              <a:pPr algn="r" eaLnBrk="1" hangingPunct="1"/>
              <a:t>13</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5469075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14</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14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4F1069-4770-4A18-B8AF-12F75F5039B8}" type="slidenum">
              <a:rPr lang="en-GB" smtClean="0"/>
              <a:pPr fontAlgn="base">
                <a:spcBef>
                  <a:spcPct val="0"/>
                </a:spcBef>
                <a:spcAft>
                  <a:spcPct val="0"/>
                </a:spcAft>
                <a:defRPr/>
              </a:pPr>
              <a:t>15</a:t>
            </a:fld>
            <a:endParaRPr lang="en-GB"/>
          </a:p>
        </p:txBody>
      </p:sp>
      <p:sp>
        <p:nvSpPr>
          <p:cNvPr id="16179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1796" name="Text Box 2"/>
          <p:cNvSpPr>
            <a:spLocks noGrp="1" noChangeArrowheads="1"/>
          </p:cNvSpPr>
          <p:nvPr>
            <p:ph type="body"/>
          </p:nvPr>
        </p:nvSpPr>
        <p:spPr bwMode="auto">
          <a:xfrm>
            <a:off x="707813" y="4095512"/>
            <a:ext cx="5664201" cy="3878818"/>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179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59E0779-F859-46A4-8C06-B54B8C3450B5}" type="slidenum">
              <a:rPr lang="en-GB" sz="1300">
                <a:solidFill>
                  <a:srgbClr val="000000"/>
                </a:solidFill>
                <a:latin typeface="Calibri" pitchFamily="34" charset="0"/>
              </a:rPr>
              <a:pPr algn="r" eaLnBrk="1" hangingPunct="1"/>
              <a:t>15</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0661862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4F1069-4770-4A18-B8AF-12F75F5039B8}" type="slidenum">
              <a:rPr lang="en-GB" smtClean="0"/>
              <a:pPr fontAlgn="base">
                <a:spcBef>
                  <a:spcPct val="0"/>
                </a:spcBef>
                <a:spcAft>
                  <a:spcPct val="0"/>
                </a:spcAft>
                <a:defRPr/>
              </a:pPr>
              <a:t>16</a:t>
            </a:fld>
            <a:endParaRPr lang="en-GB"/>
          </a:p>
        </p:txBody>
      </p:sp>
      <p:sp>
        <p:nvSpPr>
          <p:cNvPr id="16179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1796" name="Text Box 2"/>
          <p:cNvSpPr>
            <a:spLocks noGrp="1" noChangeArrowheads="1"/>
          </p:cNvSpPr>
          <p:nvPr>
            <p:ph type="body"/>
          </p:nvPr>
        </p:nvSpPr>
        <p:spPr bwMode="auto">
          <a:xfrm>
            <a:off x="707813" y="4095512"/>
            <a:ext cx="5664201" cy="3878818"/>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179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59E0779-F859-46A4-8C06-B54B8C3450B5}" type="slidenum">
              <a:rPr lang="en-GB" sz="1300">
                <a:solidFill>
                  <a:srgbClr val="000000"/>
                </a:solidFill>
                <a:latin typeface="Calibri" pitchFamily="34" charset="0"/>
              </a:rPr>
              <a:pPr algn="r" eaLnBrk="1" hangingPunct="1"/>
              <a:t>16</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41060736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F4F1BCD5-45C5-4C0E-ACE5-55C6D84201FA}" type="slidenum">
              <a:rPr lang="en-US" smtClean="0"/>
              <a:pPr>
                <a:defRPr/>
              </a:pPr>
              <a:t>17</a:t>
            </a:fld>
            <a:endParaRPr lang="mr-IN"/>
          </a:p>
        </p:txBody>
      </p:sp>
    </p:spTree>
    <p:extLst>
      <p:ext uri="{BB962C8B-B14F-4D97-AF65-F5344CB8AC3E}">
        <p14:creationId xmlns:p14="http://schemas.microsoft.com/office/powerpoint/2010/main" val="37799034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18</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18</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0DEB386-ECEE-49A8-B3B2-E5E8EAC30426}" type="slidenum">
              <a:rPr lang="en-GB" smtClean="0"/>
              <a:pPr fontAlgn="base">
                <a:spcBef>
                  <a:spcPct val="0"/>
                </a:spcBef>
                <a:spcAft>
                  <a:spcPct val="0"/>
                </a:spcAft>
                <a:defRPr/>
              </a:pPr>
              <a:t>19</a:t>
            </a:fld>
            <a:endParaRPr lang="en-GB"/>
          </a:p>
        </p:txBody>
      </p:sp>
      <p:sp>
        <p:nvSpPr>
          <p:cNvPr id="13517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35172" name="Text Box 2"/>
          <p:cNvSpPr>
            <a:spLocks noGrp="1" noChangeArrowheads="1"/>
          </p:cNvSpPr>
          <p:nvPr>
            <p:ph type="body"/>
          </p:nvPr>
        </p:nvSpPr>
        <p:spPr bwMode="auto">
          <a:xfrm>
            <a:off x="707813" y="4095512"/>
            <a:ext cx="5664201" cy="3878818"/>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3517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D67AF9FD-5623-40E9-ACA0-D98FCFD8B35C}" type="slidenum">
              <a:rPr lang="en-GB" sz="1300">
                <a:solidFill>
                  <a:srgbClr val="000000"/>
                </a:solidFill>
                <a:latin typeface="Calibri" pitchFamily="34" charset="0"/>
              </a:rPr>
              <a:pPr algn="r" eaLnBrk="1" hangingPunct="1"/>
              <a:t>19</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8654542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94E94D4-8089-44B9-A468-8894B256BA91}" type="slidenum">
              <a:rPr lang="en-GB" smtClean="0">
                <a:solidFill>
                  <a:prstClr val="black"/>
                </a:solidFill>
              </a:rPr>
              <a:pPr fontAlgn="base">
                <a:spcBef>
                  <a:spcPct val="0"/>
                </a:spcBef>
                <a:spcAft>
                  <a:spcPct val="0"/>
                </a:spcAft>
                <a:defRPr/>
              </a:pPr>
              <a:t>20</a:t>
            </a:fld>
            <a:endParaRPr lang="en-GB">
              <a:solidFill>
                <a:prstClr val="black"/>
              </a:solidFill>
            </a:endParaRPr>
          </a:p>
        </p:txBody>
      </p:sp>
      <p:sp>
        <p:nvSpPr>
          <p:cNvPr id="25603"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solidFill>
                <a:prstClr val="black"/>
              </a:solidFill>
              <a:latin typeface="Calibri" pitchFamily="34" charset="0"/>
            </a:endParaRPr>
          </a:p>
        </p:txBody>
      </p:sp>
      <p:sp>
        <p:nvSpPr>
          <p:cNvPr id="25604"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25605"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A27B3BD4-1DB2-4467-A9A8-F577E3C48471}"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20</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3226234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D6EF4B-C7B3-4A94-911F-02745C5384F9}" type="slidenum">
              <a:rPr lang="en-GB" smtClean="0"/>
              <a:pPr fontAlgn="base">
                <a:spcBef>
                  <a:spcPct val="0"/>
                </a:spcBef>
                <a:spcAft>
                  <a:spcPct val="0"/>
                </a:spcAft>
                <a:defRPr/>
              </a:pPr>
              <a:t>3</a:t>
            </a:fld>
            <a:endParaRPr lang="mr-IN"/>
          </a:p>
        </p:txBody>
      </p:sp>
      <p:sp>
        <p:nvSpPr>
          <p:cNvPr id="6041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042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042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352E6FD1-086B-4E1B-AAF1-EB643C9BDAD3}"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3</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2727017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4</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4</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688675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8354" name="Rectangle 6"/>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buFont typeface="Times New Roman" pitchFamily="18" charset="0"/>
              <a:buNone/>
            </a:pPr>
            <a:fld id="{E9D2FBCD-1B81-4BA9-AD78-2BACD90CEA33}" type="slidenum">
              <a:rPr lang="en-US" smtClean="0">
                <a:latin typeface="Times New Roman" pitchFamily="18" charset="0"/>
                <a:ea typeface="Arial Unicode MS" pitchFamily="34" charset="-128"/>
                <a:cs typeface="Arial Unicode MS" pitchFamily="34" charset="-128"/>
              </a:rPr>
              <a:pPr fontAlgn="base">
                <a:spcBef>
                  <a:spcPct val="0"/>
                </a:spcBef>
                <a:spcAft>
                  <a:spcPct val="0"/>
                </a:spcAft>
                <a:buFont typeface="Times New Roman" pitchFamily="18" charset="0"/>
                <a:buNone/>
              </a:pPr>
              <a:t>5</a:t>
            </a:fld>
            <a:endParaRPr lang="mr-IN">
              <a:latin typeface="Times New Roman" pitchFamily="18" charset="0"/>
              <a:ea typeface="Arial Unicode MS" pitchFamily="34" charset="-128"/>
              <a:cs typeface="Arial Unicode MS" pitchFamily="34" charset="-128"/>
            </a:endParaRPr>
          </a:p>
        </p:txBody>
      </p:sp>
      <p:sp>
        <p:nvSpPr>
          <p:cNvPr id="228355" name="Text Box 1"/>
          <p:cNvSpPr txBox="1">
            <a:spLocks noChangeArrowheads="1"/>
          </p:cNvSpPr>
          <p:nvPr/>
        </p:nvSpPr>
        <p:spPr bwMode="auto">
          <a:xfrm>
            <a:off x="4143375" y="9120188"/>
            <a:ext cx="3170238" cy="479425"/>
          </a:xfrm>
          <a:prstGeom prst="rect">
            <a:avLst/>
          </a:prstGeom>
          <a:noFill/>
          <a:ln w="9525">
            <a:noFill/>
            <a:round/>
            <a:headEnd/>
            <a:tailEnd/>
          </a:ln>
        </p:spPr>
        <p:txBody>
          <a:bodyPr lIns="89744" tIns="44706" rIns="89744" bIns="44706" anchor="b"/>
          <a:lstStyle/>
          <a:p>
            <a:pPr algn="r">
              <a:tabLst>
                <a:tab pos="669925" algn="l"/>
                <a:tab pos="1339850" algn="l"/>
                <a:tab pos="2011363" algn="l"/>
                <a:tab pos="2681288" algn="l"/>
              </a:tabLst>
            </a:pPr>
            <a:fld id="{2D0C22CF-0BF9-4F9D-8AFD-AB77D265C569}" type="slidenum">
              <a:rPr lang="en-GB">
                <a:solidFill>
                  <a:srgbClr val="000000"/>
                </a:solidFill>
                <a:latin typeface="Calibri" pitchFamily="34" charset="0"/>
                <a:ea typeface="MS Gothic" pitchFamily="49" charset="-128"/>
              </a:rPr>
              <a:pPr algn="r">
                <a:tabLst>
                  <a:tab pos="669925" algn="l"/>
                  <a:tab pos="1339850" algn="l"/>
                  <a:tab pos="2011363" algn="l"/>
                  <a:tab pos="2681288" algn="l"/>
                </a:tabLst>
              </a:pPr>
              <a:t>5</a:t>
            </a:fld>
            <a:endParaRPr lang="mr-IN">
              <a:solidFill>
                <a:srgbClr val="000000"/>
              </a:solidFill>
              <a:latin typeface="Calibri" pitchFamily="34" charset="0"/>
              <a:ea typeface="MS Gothic" pitchFamily="49" charset="-128"/>
            </a:endParaRPr>
          </a:p>
        </p:txBody>
      </p:sp>
      <p:sp>
        <p:nvSpPr>
          <p:cNvPr id="228356" name="Text Box 2"/>
          <p:cNvSpPr txBox="1">
            <a:spLocks noChangeArrowheads="1"/>
          </p:cNvSpPr>
          <p:nvPr/>
        </p:nvSpPr>
        <p:spPr bwMode="auto">
          <a:xfrm>
            <a:off x="1257300" y="719138"/>
            <a:ext cx="4800600" cy="36004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US">
              <a:ea typeface="MS Gothic" pitchFamily="49" charset="-128"/>
            </a:endParaRPr>
          </a:p>
        </p:txBody>
      </p:sp>
      <p:sp>
        <p:nvSpPr>
          <p:cNvPr id="228357" name="Rectangle 3"/>
          <p:cNvSpPr>
            <a:spLocks noGrp="1" noChangeArrowheads="1"/>
          </p:cNvSpPr>
          <p:nvPr>
            <p:ph type="body"/>
          </p:nvPr>
        </p:nvSpPr>
        <p:spPr bwMode="auto">
          <a:xfrm>
            <a:off x="730250" y="4559300"/>
            <a:ext cx="5853113" cy="4322763"/>
          </a:xfrm>
          <a:noFill/>
        </p:spPr>
        <p:txBody>
          <a:bodyPr wrap="none" numCol="1" anchor="ctr" anchorCtr="0" compatLnSpc="1">
            <a:prstTxWarp prst="textNoShape">
              <a:avLst/>
            </a:prstTxWarp>
          </a:bodyPr>
          <a:lstStyle/>
          <a:p>
            <a:endParaRPr lang="en-US">
              <a:latin typeface="Times New Roman" pitchFamily="18" charset="0"/>
            </a:endParaRPr>
          </a:p>
        </p:txBody>
      </p:sp>
    </p:spTree>
    <p:extLst>
      <p:ext uri="{BB962C8B-B14F-4D97-AF65-F5344CB8AC3E}">
        <p14:creationId xmlns:p14="http://schemas.microsoft.com/office/powerpoint/2010/main" val="28778462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6</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6</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8354" name="Rectangle 6"/>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buFont typeface="Times New Roman" pitchFamily="18" charset="0"/>
              <a:buNone/>
            </a:pPr>
            <a:fld id="{E9D2FBCD-1B81-4BA9-AD78-2BACD90CEA33}" type="slidenum">
              <a:rPr lang="en-US" smtClean="0">
                <a:latin typeface="Times New Roman" pitchFamily="18" charset="0"/>
                <a:ea typeface="Arial Unicode MS" pitchFamily="34" charset="-128"/>
                <a:cs typeface="Arial Unicode MS" pitchFamily="34" charset="-128"/>
              </a:rPr>
              <a:pPr fontAlgn="base">
                <a:spcBef>
                  <a:spcPct val="0"/>
                </a:spcBef>
                <a:spcAft>
                  <a:spcPct val="0"/>
                </a:spcAft>
                <a:buFont typeface="Times New Roman" pitchFamily="18" charset="0"/>
                <a:buNone/>
              </a:pPr>
              <a:t>7</a:t>
            </a:fld>
            <a:endParaRPr lang="mr-IN">
              <a:latin typeface="Times New Roman" pitchFamily="18" charset="0"/>
              <a:ea typeface="Arial Unicode MS" pitchFamily="34" charset="-128"/>
              <a:cs typeface="Arial Unicode MS" pitchFamily="34" charset="-128"/>
            </a:endParaRPr>
          </a:p>
        </p:txBody>
      </p:sp>
      <p:sp>
        <p:nvSpPr>
          <p:cNvPr id="228355" name="Text Box 1"/>
          <p:cNvSpPr txBox="1">
            <a:spLocks noChangeArrowheads="1"/>
          </p:cNvSpPr>
          <p:nvPr/>
        </p:nvSpPr>
        <p:spPr bwMode="auto">
          <a:xfrm>
            <a:off x="4143375" y="9120188"/>
            <a:ext cx="3170238" cy="479425"/>
          </a:xfrm>
          <a:prstGeom prst="rect">
            <a:avLst/>
          </a:prstGeom>
          <a:noFill/>
          <a:ln w="9525">
            <a:noFill/>
            <a:round/>
            <a:headEnd/>
            <a:tailEnd/>
          </a:ln>
        </p:spPr>
        <p:txBody>
          <a:bodyPr lIns="89744" tIns="44706" rIns="89744" bIns="44706" anchor="b"/>
          <a:lstStyle/>
          <a:p>
            <a:pPr algn="r">
              <a:tabLst>
                <a:tab pos="669925" algn="l"/>
                <a:tab pos="1339850" algn="l"/>
                <a:tab pos="2011363" algn="l"/>
                <a:tab pos="2681288" algn="l"/>
              </a:tabLst>
            </a:pPr>
            <a:fld id="{2D0C22CF-0BF9-4F9D-8AFD-AB77D265C569}" type="slidenum">
              <a:rPr lang="en-GB">
                <a:solidFill>
                  <a:srgbClr val="000000"/>
                </a:solidFill>
                <a:latin typeface="Calibri" pitchFamily="34" charset="0"/>
                <a:ea typeface="MS Gothic" pitchFamily="49" charset="-128"/>
              </a:rPr>
              <a:pPr algn="r">
                <a:tabLst>
                  <a:tab pos="669925" algn="l"/>
                  <a:tab pos="1339850" algn="l"/>
                  <a:tab pos="2011363" algn="l"/>
                  <a:tab pos="2681288" algn="l"/>
                </a:tabLst>
              </a:pPr>
              <a:t>7</a:t>
            </a:fld>
            <a:endParaRPr lang="mr-IN">
              <a:solidFill>
                <a:srgbClr val="000000"/>
              </a:solidFill>
              <a:latin typeface="Calibri" pitchFamily="34" charset="0"/>
              <a:ea typeface="MS Gothic" pitchFamily="49" charset="-128"/>
            </a:endParaRPr>
          </a:p>
        </p:txBody>
      </p:sp>
      <p:sp>
        <p:nvSpPr>
          <p:cNvPr id="228356" name="Text Box 2"/>
          <p:cNvSpPr txBox="1">
            <a:spLocks noChangeArrowheads="1"/>
          </p:cNvSpPr>
          <p:nvPr/>
        </p:nvSpPr>
        <p:spPr bwMode="auto">
          <a:xfrm>
            <a:off x="1257300" y="719138"/>
            <a:ext cx="4800600" cy="36004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US">
              <a:ea typeface="MS Gothic" pitchFamily="49" charset="-128"/>
            </a:endParaRPr>
          </a:p>
        </p:txBody>
      </p:sp>
      <p:sp>
        <p:nvSpPr>
          <p:cNvPr id="228357" name="Rectangle 3"/>
          <p:cNvSpPr>
            <a:spLocks noGrp="1" noChangeArrowheads="1"/>
          </p:cNvSpPr>
          <p:nvPr>
            <p:ph type="body"/>
          </p:nvPr>
        </p:nvSpPr>
        <p:spPr bwMode="auto">
          <a:xfrm>
            <a:off x="730250" y="4559300"/>
            <a:ext cx="5853113" cy="4322763"/>
          </a:xfrm>
          <a:noFill/>
        </p:spPr>
        <p:txBody>
          <a:bodyPr wrap="none" numCol="1" anchor="ctr" anchorCtr="0" compatLnSpc="1">
            <a:prstTxWarp prst="textNoShape">
              <a:avLst/>
            </a:prstTxWarp>
          </a:bodyPr>
          <a:lstStyle/>
          <a:p>
            <a:endParaRPr lang="en-US">
              <a:latin typeface="Times New Roman" pitchFamily="18" charset="0"/>
            </a:endParaRPr>
          </a:p>
        </p:txBody>
      </p:sp>
    </p:spTree>
    <p:extLst>
      <p:ext uri="{BB962C8B-B14F-4D97-AF65-F5344CB8AC3E}">
        <p14:creationId xmlns:p14="http://schemas.microsoft.com/office/powerpoint/2010/main" val="761755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9</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8354" name="Rectangle 6"/>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buFont typeface="Times New Roman" pitchFamily="18" charset="0"/>
              <a:buNone/>
            </a:pPr>
            <a:fld id="{E9D2FBCD-1B81-4BA9-AD78-2BACD90CEA33}" type="slidenum">
              <a:rPr lang="en-US" smtClean="0">
                <a:latin typeface="Times New Roman" pitchFamily="18" charset="0"/>
                <a:ea typeface="Arial Unicode MS" pitchFamily="34" charset="-128"/>
                <a:cs typeface="Arial Unicode MS" pitchFamily="34" charset="-128"/>
              </a:rPr>
              <a:pPr fontAlgn="base">
                <a:spcBef>
                  <a:spcPct val="0"/>
                </a:spcBef>
                <a:spcAft>
                  <a:spcPct val="0"/>
                </a:spcAft>
                <a:buFont typeface="Times New Roman" pitchFamily="18" charset="0"/>
                <a:buNone/>
              </a:pPr>
              <a:t>10</a:t>
            </a:fld>
            <a:endParaRPr lang="mr-IN">
              <a:latin typeface="Times New Roman" pitchFamily="18" charset="0"/>
              <a:ea typeface="Arial Unicode MS" pitchFamily="34" charset="-128"/>
              <a:cs typeface="Arial Unicode MS" pitchFamily="34" charset="-128"/>
            </a:endParaRPr>
          </a:p>
        </p:txBody>
      </p:sp>
      <p:sp>
        <p:nvSpPr>
          <p:cNvPr id="228355" name="Text Box 1"/>
          <p:cNvSpPr txBox="1">
            <a:spLocks noChangeArrowheads="1"/>
          </p:cNvSpPr>
          <p:nvPr/>
        </p:nvSpPr>
        <p:spPr bwMode="auto">
          <a:xfrm>
            <a:off x="4143375" y="9120188"/>
            <a:ext cx="3170238" cy="479425"/>
          </a:xfrm>
          <a:prstGeom prst="rect">
            <a:avLst/>
          </a:prstGeom>
          <a:noFill/>
          <a:ln w="9525">
            <a:noFill/>
            <a:round/>
            <a:headEnd/>
            <a:tailEnd/>
          </a:ln>
        </p:spPr>
        <p:txBody>
          <a:bodyPr lIns="89744" tIns="44706" rIns="89744" bIns="44706" anchor="b"/>
          <a:lstStyle/>
          <a:p>
            <a:pPr algn="r">
              <a:tabLst>
                <a:tab pos="669925" algn="l"/>
                <a:tab pos="1339850" algn="l"/>
                <a:tab pos="2011363" algn="l"/>
                <a:tab pos="2681288" algn="l"/>
              </a:tabLst>
            </a:pPr>
            <a:fld id="{2D0C22CF-0BF9-4F9D-8AFD-AB77D265C569}" type="slidenum">
              <a:rPr lang="en-GB">
                <a:solidFill>
                  <a:srgbClr val="000000"/>
                </a:solidFill>
                <a:latin typeface="Calibri" pitchFamily="34" charset="0"/>
                <a:ea typeface="MS Gothic" pitchFamily="49" charset="-128"/>
              </a:rPr>
              <a:pPr algn="r">
                <a:tabLst>
                  <a:tab pos="669925" algn="l"/>
                  <a:tab pos="1339850" algn="l"/>
                  <a:tab pos="2011363" algn="l"/>
                  <a:tab pos="2681288" algn="l"/>
                </a:tabLst>
              </a:pPr>
              <a:t>10</a:t>
            </a:fld>
            <a:endParaRPr lang="mr-IN">
              <a:solidFill>
                <a:srgbClr val="000000"/>
              </a:solidFill>
              <a:latin typeface="Calibri" pitchFamily="34" charset="0"/>
              <a:ea typeface="MS Gothic" pitchFamily="49" charset="-128"/>
            </a:endParaRPr>
          </a:p>
        </p:txBody>
      </p:sp>
      <p:sp>
        <p:nvSpPr>
          <p:cNvPr id="228356" name="Text Box 2"/>
          <p:cNvSpPr txBox="1">
            <a:spLocks noChangeArrowheads="1"/>
          </p:cNvSpPr>
          <p:nvPr/>
        </p:nvSpPr>
        <p:spPr bwMode="auto">
          <a:xfrm>
            <a:off x="1257300" y="719138"/>
            <a:ext cx="4800600" cy="36004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US">
              <a:ea typeface="MS Gothic" pitchFamily="49" charset="-128"/>
            </a:endParaRPr>
          </a:p>
        </p:txBody>
      </p:sp>
      <p:sp>
        <p:nvSpPr>
          <p:cNvPr id="228357" name="Rectangle 3"/>
          <p:cNvSpPr>
            <a:spLocks noGrp="1" noChangeArrowheads="1"/>
          </p:cNvSpPr>
          <p:nvPr>
            <p:ph type="body"/>
          </p:nvPr>
        </p:nvSpPr>
        <p:spPr bwMode="auto">
          <a:xfrm>
            <a:off x="730250" y="4559300"/>
            <a:ext cx="5853113" cy="4322763"/>
          </a:xfrm>
          <a:noFill/>
        </p:spPr>
        <p:txBody>
          <a:bodyPr wrap="none" numCol="1" anchor="ctr" anchorCtr="0" compatLnSpc="1">
            <a:prstTxWarp prst="textNoShape">
              <a:avLst/>
            </a:prstTxWarp>
          </a:bodyPr>
          <a:lstStyle/>
          <a:p>
            <a:endParaRPr lang="en-US">
              <a:latin typeface="Times New Roman" pitchFamily="18" charset="0"/>
            </a:endParaRPr>
          </a:p>
        </p:txBody>
      </p:sp>
    </p:spTree>
    <p:extLst>
      <p:ext uri="{BB962C8B-B14F-4D97-AF65-F5344CB8AC3E}">
        <p14:creationId xmlns:p14="http://schemas.microsoft.com/office/powerpoint/2010/main" val="37972207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365125" y="342900"/>
            <a:ext cx="8428038" cy="6172200"/>
          </a:xfrm>
          <a:prstGeom prst="rect">
            <a:avLst/>
          </a:prstGeom>
          <a:noFill/>
          <a:ln w="19050">
            <a:solidFill>
              <a:srgbClr val="B2B2B2"/>
            </a:solidFill>
            <a:miter lim="800000"/>
            <a:headEnd/>
            <a:tailEnd/>
          </a:ln>
        </p:spPr>
        <p:txBody>
          <a:bodyPr wrap="none" anchor="ctr"/>
          <a:lstStyle/>
          <a:p>
            <a:endParaRPr lang="en-US">
              <a:latin typeface="Calibri" pitchFamily="34" charset="0"/>
            </a:endParaRPr>
          </a:p>
        </p:txBody>
      </p:sp>
      <p:sp>
        <p:nvSpPr>
          <p:cNvPr id="2" name="Title 1"/>
          <p:cNvSpPr>
            <a:spLocks noGrp="1"/>
          </p:cNvSpPr>
          <p:nvPr>
            <p:ph type="ctrTitle"/>
          </p:nvPr>
        </p:nvSpPr>
        <p:spPr>
          <a:xfrm>
            <a:off x="609600" y="3940175"/>
            <a:ext cx="7772400" cy="1012825"/>
          </a:xfrm>
        </p:spPr>
        <p:txBody>
          <a:bodyPr/>
          <a:lstStyle>
            <a:lvl1pPr algn="l">
              <a:defRPr sz="4000"/>
            </a:lvl1pPr>
          </a:lstStyle>
          <a:p>
            <a:r>
              <a:rPr lang="en-US" dirty="0"/>
              <a:t>Click to edit Master title style</a:t>
            </a:r>
          </a:p>
        </p:txBody>
      </p:sp>
      <p:sp>
        <p:nvSpPr>
          <p:cNvPr id="3" name="Subtitle 2"/>
          <p:cNvSpPr>
            <a:spLocks noGrp="1"/>
          </p:cNvSpPr>
          <p:nvPr>
            <p:ph type="subTitle" idx="1"/>
          </p:nvPr>
        </p:nvSpPr>
        <p:spPr>
          <a:xfrm>
            <a:off x="609600" y="5105400"/>
            <a:ext cx="6400800" cy="990600"/>
          </a:xfrm>
        </p:spPr>
        <p:txBody>
          <a:bodyPr>
            <a:normAutofit/>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566F7ACD-B235-49BC-882E-5E0B99E5935D}" type="datetimeFigureOut">
              <a:rPr lang="en-US"/>
              <a:pPr>
                <a:defRPr/>
              </a:pPr>
              <a:t>01-Nov-18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E26AC1-9941-4538-B445-2871A5CC0163}" type="slidenum">
              <a:rPr lang="en-US"/>
              <a:pPr>
                <a:defRPr/>
              </a:pPr>
              <a:t>‹#›</a:t>
            </a:fld>
            <a:endParaRPr lang="en-US"/>
          </a:p>
        </p:txBody>
      </p:sp>
    </p:spTree>
    <p:extLst>
      <p:ext uri="{BB962C8B-B14F-4D97-AF65-F5344CB8AC3E}">
        <p14:creationId xmlns:p14="http://schemas.microsoft.com/office/powerpoint/2010/main" val="1131552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4A30EB50-A818-4D5F-A5ED-DA460EBFBA13}" type="datetimeFigureOut">
              <a:rPr lang="en-US"/>
              <a:pPr>
                <a:defRPr/>
              </a:pPr>
              <a:t>01-Nov-18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A725943-80B3-43B6-AFCA-CD091AF41EC5}" type="slidenum">
              <a:rPr lang="en-US"/>
              <a:pPr>
                <a:defRPr/>
              </a:pPr>
              <a:t>‹#›</a:t>
            </a:fld>
            <a:endParaRPr lang="en-US"/>
          </a:p>
        </p:txBody>
      </p:sp>
    </p:spTree>
    <p:extLst>
      <p:ext uri="{BB962C8B-B14F-4D97-AF65-F5344CB8AC3E}">
        <p14:creationId xmlns:p14="http://schemas.microsoft.com/office/powerpoint/2010/main" val="3496955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AA74CCF-1D0E-4998-864A-E26CD91062E1}" type="datetimeFigureOut">
              <a:rPr lang="en-US"/>
              <a:pPr>
                <a:defRPr/>
              </a:pPr>
              <a:t>01-Nov-18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FCCD56F-E0B4-4438-B37C-28BB034949A3}" type="slidenum">
              <a:rPr lang="en-US"/>
              <a:pPr>
                <a:defRPr/>
              </a:pPr>
              <a:t>‹#›</a:t>
            </a:fld>
            <a:endParaRPr lang="en-US"/>
          </a:p>
        </p:txBody>
      </p:sp>
    </p:spTree>
    <p:extLst>
      <p:ext uri="{BB962C8B-B14F-4D97-AF65-F5344CB8AC3E}">
        <p14:creationId xmlns:p14="http://schemas.microsoft.com/office/powerpoint/2010/main" val="8775729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E2E4E8-B2EB-4A08-A13C-D9C65DB4A37F}" type="datetimeFigureOut">
              <a:rPr lang="en-US"/>
              <a:pPr>
                <a:defRPr/>
              </a:pPr>
              <a:t>01-Nov-18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E10E0DC-D530-4A68-839E-6EE637D685B5}" type="slidenum">
              <a:rPr lang="en-US"/>
              <a:pPr>
                <a:defRPr/>
              </a:pPr>
              <a:t>‹#›</a:t>
            </a:fld>
            <a:endParaRPr lang="en-US"/>
          </a:p>
        </p:txBody>
      </p:sp>
    </p:spTree>
    <p:extLst>
      <p:ext uri="{BB962C8B-B14F-4D97-AF65-F5344CB8AC3E}">
        <p14:creationId xmlns:p14="http://schemas.microsoft.com/office/powerpoint/2010/main" val="5153307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fld id="{260DC63C-FB66-4BAF-AE77-8059FA44EE70}" type="datetimeFigureOut">
              <a:rPr lang="en-US"/>
              <a:pPr>
                <a:defRPr/>
              </a:pPr>
              <a:t>01-Nov-18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7A9B8A-C0AD-4BAD-96D4-54D38D173A22}" type="slidenum">
              <a:rPr lang="en-US"/>
              <a:pPr>
                <a:defRPr/>
              </a:pPr>
              <a:t>‹#›</a:t>
            </a:fld>
            <a:endParaRPr lang="en-US"/>
          </a:p>
        </p:txBody>
      </p:sp>
    </p:spTree>
    <p:extLst>
      <p:ext uri="{BB962C8B-B14F-4D97-AF65-F5344CB8AC3E}">
        <p14:creationId xmlns:p14="http://schemas.microsoft.com/office/powerpoint/2010/main" val="12388849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35B060D-695F-4258-998F-22F10BF8FBFC}" type="datetimeFigureOut">
              <a:rPr lang="en-US"/>
              <a:pPr>
                <a:defRPr/>
              </a:pPr>
              <a:t>01-Nov-18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1D8318-2013-4E5F-9204-9E4A18B0243A}" type="slidenum">
              <a:rPr lang="en-US"/>
              <a:pPr>
                <a:defRPr/>
              </a:pPr>
              <a:t>‹#›</a:t>
            </a:fld>
            <a:endParaRPr lang="en-US"/>
          </a:p>
        </p:txBody>
      </p:sp>
    </p:spTree>
    <p:extLst>
      <p:ext uri="{BB962C8B-B14F-4D97-AF65-F5344CB8AC3E}">
        <p14:creationId xmlns:p14="http://schemas.microsoft.com/office/powerpoint/2010/main" val="12156645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5593CDE-8F05-45DC-BA11-2AD4697ABC8B}" type="datetimeFigureOut">
              <a:rPr lang="en-US"/>
              <a:pPr>
                <a:defRPr/>
              </a:pPr>
              <a:t>01-Nov-18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2BD3C9-5C08-46C6-B5CE-D09A8984FDA8}" type="slidenum">
              <a:rPr lang="en-US"/>
              <a:pPr>
                <a:defRPr/>
              </a:pPr>
              <a:t>‹#›</a:t>
            </a:fld>
            <a:endParaRPr lang="en-US"/>
          </a:p>
        </p:txBody>
      </p:sp>
    </p:spTree>
    <p:extLst>
      <p:ext uri="{BB962C8B-B14F-4D97-AF65-F5344CB8AC3E}">
        <p14:creationId xmlns:p14="http://schemas.microsoft.com/office/powerpoint/2010/main" val="32726615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47466CC-FBA2-4DF7-BDC6-5C094781921B}" type="datetimeFigureOut">
              <a:rPr lang="en-US"/>
              <a:pPr>
                <a:defRPr/>
              </a:pPr>
              <a:t>01-Nov-18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B7E608-B5DB-43DF-B7E1-160BEAACFE85}" type="slidenum">
              <a:rPr lang="en-US"/>
              <a:pPr>
                <a:defRPr/>
              </a:pPr>
              <a:t>‹#›</a:t>
            </a:fld>
            <a:endParaRPr lang="en-US"/>
          </a:p>
        </p:txBody>
      </p:sp>
    </p:spTree>
    <p:extLst>
      <p:ext uri="{BB962C8B-B14F-4D97-AF65-F5344CB8AC3E}">
        <p14:creationId xmlns:p14="http://schemas.microsoft.com/office/powerpoint/2010/main" val="1539783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traight Connector 4"/>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userDrawn="1"/>
        </p:nvCxnSpPr>
        <p:spPr>
          <a:xfrm>
            <a:off x="457200" y="6324600"/>
            <a:ext cx="8229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19200"/>
            <a:ext cx="4038600" cy="4906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219200"/>
            <a:ext cx="4038600" cy="4906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5"/>
          <p:cNvSpPr>
            <a:spLocks noGrp="1"/>
          </p:cNvSpPr>
          <p:nvPr>
            <p:ph type="ftr" sz="quarter" idx="10"/>
          </p:nvPr>
        </p:nvSpPr>
        <p:spPr/>
        <p:txBody>
          <a:bodyPr/>
          <a:lstStyle>
            <a:lvl1pPr>
              <a:defRPr/>
            </a:lvl1pPr>
          </a:lstStyle>
          <a:p>
            <a:pPr>
              <a:defRPr/>
            </a:pPr>
            <a:endParaRPr lang="en-US"/>
          </a:p>
        </p:txBody>
      </p:sp>
      <p:sp>
        <p:nvSpPr>
          <p:cNvPr id="8" name="Slide Number Placeholder 6"/>
          <p:cNvSpPr>
            <a:spLocks noGrp="1"/>
          </p:cNvSpPr>
          <p:nvPr>
            <p:ph type="sldNum" sz="quarter" idx="11"/>
          </p:nvPr>
        </p:nvSpPr>
        <p:spPr/>
        <p:txBody>
          <a:bodyPr/>
          <a:lstStyle>
            <a:lvl1pPr>
              <a:defRPr/>
            </a:lvl1pPr>
          </a:lstStyle>
          <a:p>
            <a:pPr>
              <a:defRPr/>
            </a:pPr>
            <a:fld id="{16EAC685-3A9C-4837-BB6B-614CD3B881E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57200" y="6324600"/>
            <a:ext cx="8229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7"/>
          <p:cNvSpPr>
            <a:spLocks noGrp="1"/>
          </p:cNvSpPr>
          <p:nvPr>
            <p:ph type="ftr" sz="quarter" idx="10"/>
          </p:nvPr>
        </p:nvSpPr>
        <p:spPr/>
        <p:txBody>
          <a:bodyPr/>
          <a:lstStyle>
            <a:lvl1pPr>
              <a:defRPr/>
            </a:lvl1pPr>
          </a:lstStyle>
          <a:p>
            <a:pPr>
              <a:defRPr/>
            </a:pPr>
            <a:endParaRPr lang="en-US"/>
          </a:p>
        </p:txBody>
      </p:sp>
      <p:sp>
        <p:nvSpPr>
          <p:cNvPr id="10" name="Slide Number Placeholder 8"/>
          <p:cNvSpPr>
            <a:spLocks noGrp="1"/>
          </p:cNvSpPr>
          <p:nvPr>
            <p:ph type="sldNum" sz="quarter" idx="11"/>
          </p:nvPr>
        </p:nvSpPr>
        <p:spPr/>
        <p:txBody>
          <a:bodyPr/>
          <a:lstStyle>
            <a:lvl1pPr>
              <a:defRPr/>
            </a:lvl1pPr>
          </a:lstStyle>
          <a:p>
            <a:pPr>
              <a:defRPr/>
            </a:pPr>
            <a:fld id="{6F4AA53A-B83B-4DD8-9F07-8DD832A461D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pPr>
              <a:defRPr/>
            </a:pPr>
            <a:fld id="{F94745CA-A6AE-4472-B08C-602C1F2A0F0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Straight Connector 1"/>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0"/>
          </p:nvPr>
        </p:nvSpPr>
        <p:spPr/>
        <p:txBody>
          <a:bodyPr/>
          <a:lstStyle>
            <a:lvl1pPr>
              <a:defRPr/>
            </a:lvl1pPr>
          </a:lstStyle>
          <a:p>
            <a:pPr>
              <a:defRPr/>
            </a:pPr>
            <a:endParaRPr lang="en-US"/>
          </a:p>
        </p:txBody>
      </p:sp>
      <p:sp>
        <p:nvSpPr>
          <p:cNvPr id="4" name="Slide Number Placeholder 3"/>
          <p:cNvSpPr>
            <a:spLocks noGrp="1"/>
          </p:cNvSpPr>
          <p:nvPr>
            <p:ph type="sldNum" sz="quarter" idx="11"/>
          </p:nvPr>
        </p:nvSpPr>
        <p:spPr/>
        <p:txBody>
          <a:bodyPr/>
          <a:lstStyle>
            <a:lvl1pPr>
              <a:defRPr/>
            </a:lvl1pPr>
          </a:lstStyle>
          <a:p>
            <a:pPr>
              <a:defRPr/>
            </a:pPr>
            <a:fld id="{0E8E0C73-12D3-46F1-A912-DA865E1166E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cxnSp>
        <p:nvCxnSpPr>
          <p:cNvPr id="4" name="Straight Connector 3"/>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3"/>
          <p:cNvSpPr>
            <a:spLocks noGrp="1"/>
          </p:cNvSpPr>
          <p:nvPr>
            <p:ph type="sldNum" sz="quarter" idx="10"/>
          </p:nvPr>
        </p:nvSpPr>
        <p:spPr/>
        <p:txBody>
          <a:bodyPr/>
          <a:lstStyle>
            <a:lvl1pPr>
              <a:defRPr/>
            </a:lvl1pPr>
          </a:lstStyle>
          <a:p>
            <a:pPr>
              <a:defRPr/>
            </a:pPr>
            <a:fld id="{3D16F237-795F-4162-AD14-4D40F5E33E2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14F15E8-E52C-4F2C-81D8-6BB2A2E782CA}" type="datetimeFigureOut">
              <a:rPr lang="en-US"/>
              <a:pPr>
                <a:defRPr/>
              </a:pPr>
              <a:t>01-Nov-18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55AC38-0C32-45F8-A532-3618C6155BB2}" type="slidenum">
              <a:rPr lang="en-US"/>
              <a:pPr>
                <a:defRPr/>
              </a:pPr>
              <a:t>‹#›</a:t>
            </a:fld>
            <a:endParaRPr lang="en-US"/>
          </a:p>
        </p:txBody>
      </p:sp>
    </p:spTree>
    <p:extLst>
      <p:ext uri="{BB962C8B-B14F-4D97-AF65-F5344CB8AC3E}">
        <p14:creationId xmlns:p14="http://schemas.microsoft.com/office/powerpoint/2010/main" val="2090398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7A51499-B0F3-4E42-94D6-83F56E2E622C}" type="datetimeFigureOut">
              <a:rPr lang="en-US"/>
              <a:pPr>
                <a:defRPr/>
              </a:pPr>
              <a:t>01-Nov-18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2F52E-C08B-4B36-A30A-0AF68DBE7881}" type="slidenum">
              <a:rPr lang="en-US"/>
              <a:pPr>
                <a:defRPr/>
              </a:pPr>
              <a:t>‹#›</a:t>
            </a:fld>
            <a:endParaRPr lang="en-US"/>
          </a:p>
        </p:txBody>
      </p:sp>
    </p:spTree>
    <p:extLst>
      <p:ext uri="{BB962C8B-B14F-4D97-AF65-F5344CB8AC3E}">
        <p14:creationId xmlns:p14="http://schemas.microsoft.com/office/powerpoint/2010/main" val="4193452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18C0531-AE81-473F-A133-13BFD7CFB185}" type="datetimeFigureOut">
              <a:rPr lang="en-US"/>
              <a:pPr>
                <a:defRPr/>
              </a:pPr>
              <a:t>01-Nov-18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829994-F3C2-48EA-8110-C48D8C974229}" type="slidenum">
              <a:rPr lang="en-US"/>
              <a:pPr>
                <a:defRPr/>
              </a:pPr>
              <a:t>‹#›</a:t>
            </a:fld>
            <a:endParaRPr lang="en-US"/>
          </a:p>
        </p:txBody>
      </p:sp>
    </p:spTree>
    <p:extLst>
      <p:ext uri="{BB962C8B-B14F-4D97-AF65-F5344CB8AC3E}">
        <p14:creationId xmlns:p14="http://schemas.microsoft.com/office/powerpoint/2010/main" val="21065482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371600"/>
            <a:ext cx="8229600" cy="4754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95300" y="6356350"/>
            <a:ext cx="54864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A3DEE44-4000-40AD-A155-9A8FF78A770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5385" r:id="rId1"/>
    <p:sldLayoutId id="2147485386" r:id="rId2"/>
    <p:sldLayoutId id="2147485387" r:id="rId3"/>
    <p:sldLayoutId id="2147485388" r:id="rId4"/>
    <p:sldLayoutId id="2147485389" r:id="rId5"/>
    <p:sldLayoutId id="2147485390" r:id="rId6"/>
  </p:sldLayoutIdLst>
  <p:hf hdr="0" ftr="0" dt="0"/>
  <p:txStyles>
    <p:title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p:titleStyle>
    <p:body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74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174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a:defRPr/>
            </a:pPr>
            <a:fld id="{C6634E4A-59E5-41C9-B007-4830A5823891}" type="datetimeFigureOut">
              <a:rPr lang="en-US"/>
              <a:pPr>
                <a:defRPr/>
              </a:pPr>
              <a:t>01-Nov-18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17601BEC-B439-41AE-B0BA-1BC5F11DC193}" type="slidenum">
              <a:rPr lang="en-US"/>
              <a:pPr>
                <a:defRPr/>
              </a:pPr>
              <a:t>‹#›</a:t>
            </a:fld>
            <a:endParaRPr lang="en-US"/>
          </a:p>
        </p:txBody>
      </p:sp>
    </p:spTree>
    <p:extLst>
      <p:ext uri="{BB962C8B-B14F-4D97-AF65-F5344CB8AC3E}">
        <p14:creationId xmlns:p14="http://schemas.microsoft.com/office/powerpoint/2010/main" val="1994687851"/>
      </p:ext>
    </p:extLst>
  </p:cSld>
  <p:clrMap bg1="lt1" tx1="dk1" bg2="lt2" tx2="dk2" accent1="accent1" accent2="accent2" accent3="accent3" accent4="accent4" accent5="accent5" accent6="accent6" hlink="hlink" folHlink="folHlink"/>
  <p:sldLayoutIdLst>
    <p:sldLayoutId id="2147485392" r:id="rId1"/>
    <p:sldLayoutId id="2147485393" r:id="rId2"/>
    <p:sldLayoutId id="2147485394" r:id="rId3"/>
    <p:sldLayoutId id="2147485395" r:id="rId4"/>
    <p:sldLayoutId id="2147485396" r:id="rId5"/>
    <p:sldLayoutId id="2147485397" r:id="rId6"/>
    <p:sldLayoutId id="2147485398" r:id="rId7"/>
    <p:sldLayoutId id="2147485399" r:id="rId8"/>
    <p:sldLayoutId id="2147485400" r:id="rId9"/>
    <p:sldLayoutId id="2147485401" r:id="rId10"/>
    <p:sldLayoutId id="2147485402" r:id="rId11"/>
  </p:sldLayoutIdLst>
  <p:txStyles>
    <p:title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comments" Target="../comments/comment9.xml"/><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10.xml"/><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11.xml"/><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12.xml"/><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13.xml"/><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comments" Target="../comments/comment14.xml"/><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comments" Target="../comments/comment15.xml"/><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comments" Target="../comments/comment16.xml"/><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comments" Target="../comments/comment17.xml"/><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comments" Target="../comments/comment18.xml"/><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comments" Target="../comments/comment19.xml"/><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comments" Target="../comments/comment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dirty="0">
                <a:solidFill>
                  <a:prstClr val="black"/>
                </a:solidFill>
                <a:latin typeface="Arial"/>
                <a:cs typeface="Arial"/>
              </a:rPr>
              <a:t>Calculation of Working Capital</a:t>
            </a:r>
            <a:endParaRPr lang="en-IN" sz="3200" b="1" u="sng" dirty="0">
              <a:solidFill>
                <a:prstClr val="black"/>
              </a:solidFill>
              <a:latin typeface="Arial"/>
              <a:cs typeface="Arial"/>
            </a:endParaRPr>
          </a:p>
        </p:txBody>
      </p:sp>
      <p:sp>
        <p:nvSpPr>
          <p:cNvPr id="614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0892CEB-72AA-47FF-A663-9ADBD2B09B9F}" type="slidenum">
              <a:rPr lang="en-US" sz="1600" b="1">
                <a:solidFill>
                  <a:prstClr val="black"/>
                </a:solidFill>
              </a:rPr>
              <a:pPr algn="ctr"/>
              <a:t>1</a:t>
            </a:fld>
            <a:endParaRPr lang="en-US" sz="1600" b="1">
              <a:solidFill>
                <a:prstClr val="black"/>
              </a:solidFill>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 xmlns:a14="http://schemas.microsoft.com/office/drawing/2010/main">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endParaRPr lang="en-GB" sz="2200" dirty="0">
              <a:solidFill>
                <a:prstClr val="black"/>
              </a:solidFill>
              <a:latin typeface="Kruti Dev 010" pitchFamily="2" charset="0"/>
            </a:endParaRPr>
          </a:p>
        </p:txBody>
      </p:sp>
      <p:sp>
        <p:nvSpPr>
          <p:cNvPr id="5" name="Text Box 3"/>
          <p:cNvSpPr txBox="1">
            <a:spLocks noChangeArrowheads="1"/>
          </p:cNvSpPr>
          <p:nvPr/>
        </p:nvSpPr>
        <p:spPr bwMode="auto">
          <a:xfrm>
            <a:off x="48006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hi-IN" sz="2800" dirty="0">
                <a:solidFill>
                  <a:prstClr val="black"/>
                </a:solidFill>
                <a:latin typeface="Kruti Dev 010" pitchFamily="2" charset="0"/>
                <a:cs typeface="Arial"/>
              </a:rPr>
              <a:t>कार्यशील</a:t>
            </a:r>
            <a:r>
              <a:rPr lang="en-IN" sz="3600" dirty="0">
                <a:solidFill>
                  <a:prstClr val="black"/>
                </a:solidFill>
                <a:latin typeface="Kruti Dev 010" pitchFamily="2" charset="0"/>
                <a:cs typeface="Arial"/>
              </a:rPr>
              <a:t> </a:t>
            </a:r>
            <a:r>
              <a:rPr lang="en-IN" sz="3600" b="1" dirty="0" err="1">
                <a:solidFill>
                  <a:prstClr val="black"/>
                </a:solidFill>
                <a:latin typeface="Kruti Dev 010" pitchFamily="2" charset="0"/>
                <a:cs typeface="Arial"/>
              </a:rPr>
              <a:t>iwath</a:t>
            </a:r>
            <a:endParaRPr lang="en-IN" sz="3600" b="1" dirty="0">
              <a:solidFill>
                <a:prstClr val="black"/>
              </a:solidFill>
              <a:latin typeface="Kruti Dev 010" pitchFamily="2" charset="0"/>
              <a:cs typeface="Arial"/>
            </a:endParaRPr>
          </a:p>
          <a:p>
            <a:pPr lvl="0" algn="ctr">
              <a:lnSpc>
                <a:spcPct val="130000"/>
              </a:lnSpc>
              <a:spcBef>
                <a:spcPts val="0"/>
              </a:spcBef>
              <a:spcAft>
                <a:spcPts val="0"/>
              </a:spcAft>
            </a:pPr>
            <a:r>
              <a:rPr lang="x-none" altLang="en-US" sz="3600" dirty="0">
                <a:latin typeface="Arial Unicode MS" panose="020B0604020202020204" pitchFamily="34" charset="-128"/>
                <a:cs typeface="Arial Unicode MS" panose="020B0604020202020204" pitchFamily="34" charset="-128"/>
              </a:rPr>
              <a:t>की गणना</a:t>
            </a:r>
            <a:r>
              <a:rPr lang="x-none" altLang="en-US" sz="800" dirty="0">
                <a:cs typeface="Mangal" panose="02040503050203030202" pitchFamily="18" charset="0"/>
              </a:rPr>
              <a:t> </a:t>
            </a:r>
            <a:endParaRPr lang="en-IN" sz="3600" dirty="0">
              <a:solidFill>
                <a:prstClr val="black"/>
              </a:solidFill>
              <a:latin typeface="Kruti Dev 010" pitchFamily="2" charset="0"/>
              <a:cs typeface="Arial"/>
            </a:endParaRPr>
          </a:p>
        </p:txBody>
      </p:sp>
    </p:spTree>
    <p:extLst>
      <p:ext uri="{BB962C8B-B14F-4D97-AF65-F5344CB8AC3E}">
        <p14:creationId xmlns:p14="http://schemas.microsoft.com/office/powerpoint/2010/main" val="50218802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266699" y="1085850"/>
            <a:ext cx="4076701" cy="3852927"/>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defPPr>
              <a:defRPr lang="en-US"/>
            </a:defPPr>
            <a:lvl1pPr marL="200025" indent="-200025" eaLnBrk="1" hangingPunct="1">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1pPr>
            <a:lvl2pPr marL="914400" lvl="1" indent="-457200" eaLnBrk="1" hangingPunct="1">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9pPr>
          </a:lstStyle>
          <a:p>
            <a:r>
              <a:rPr lang="en-IN" sz="1600" dirty="0"/>
              <a:t>At the end of the first step, we know the expected cash outflows and inflows for the month. So we may need that much working capital for the month.</a:t>
            </a:r>
          </a:p>
          <a:p>
            <a:r>
              <a:rPr lang="en-IN" sz="1600" dirty="0"/>
              <a:t>But we will start the month with “opening cash balance”. This opening balance is the cash in hand which will help us reduce the amount of working capital we need in the current month.</a:t>
            </a:r>
          </a:p>
          <a:p>
            <a:r>
              <a:rPr lang="en-IN" sz="1600" dirty="0"/>
              <a:t>We will now make that modification to the formula as seen below.</a:t>
            </a:r>
            <a:endParaRPr lang="mr-IN" sz="1800" dirty="0"/>
          </a:p>
        </p:txBody>
      </p:sp>
      <p:sp>
        <p:nvSpPr>
          <p:cNvPr id="7" name="Slide Number Placeholder 5"/>
          <p:cNvSpPr>
            <a:spLocks noGrp="1"/>
          </p:cNvSpPr>
          <p:nvPr>
            <p:ph type="sldNum" sz="quarter" idx="4294967295"/>
          </p:nvPr>
        </p:nvSpPr>
        <p:spPr bwMode="auto">
          <a:xfrm>
            <a:off x="3124200" y="6356350"/>
            <a:ext cx="2895600" cy="365125"/>
          </a:xfrm>
          <a:prstGeom prst="rect">
            <a:avLst/>
          </a:prstGeom>
          <a:noFill/>
          <a:ln>
            <a:miter lim="800000"/>
            <a:headEnd/>
            <a:tailEnd/>
          </a:ln>
        </p:spPr>
        <p:txBody>
          <a:bodyPr wrap="square" numCol="1" anchorCtr="0" compatLnSpc="1">
            <a:prstTxWarp prst="textNoShape">
              <a:avLst/>
            </a:prstTxWarp>
          </a:bodyPr>
          <a:lstStyle/>
          <a:p>
            <a:pPr algn="ctr"/>
            <a:fld id="{ADB5BBC3-489C-4670-96E3-CBC852C2EDF7}" type="slidenum">
              <a:rPr lang="en-US" sz="1600" b="1" smtClean="0">
                <a:solidFill>
                  <a:schemeClr val="tx1"/>
                </a:solidFill>
              </a:rPr>
              <a:pPr algn="ctr"/>
              <a:t>10</a:t>
            </a:fld>
            <a:endParaRPr lang="mr-IN" sz="1600" b="1" dirty="0">
              <a:solidFill>
                <a:schemeClr val="tx1"/>
              </a:solidFill>
            </a:endParaRPr>
          </a:p>
        </p:txBody>
      </p:sp>
      <p:sp>
        <p:nvSpPr>
          <p:cNvPr id="5" name="Title 1"/>
          <p:cNvSpPr txBox="1">
            <a:spLocks/>
          </p:cNvSpPr>
          <p:nvPr/>
        </p:nvSpPr>
        <p:spPr>
          <a:xfrm>
            <a:off x="266699" y="228600"/>
            <a:ext cx="4076701" cy="715962"/>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r>
              <a:rPr lang="en-GB" sz="2400" dirty="0"/>
              <a:t>Calculating working capital –Step two</a:t>
            </a:r>
            <a:endParaRPr lang="mr-IN" sz="2400" dirty="0"/>
          </a:p>
        </p:txBody>
      </p:sp>
      <p:sp>
        <p:nvSpPr>
          <p:cNvPr id="8" name="Rectangle 4"/>
          <p:cNvSpPr>
            <a:spLocks noChangeArrowheads="1"/>
          </p:cNvSpPr>
          <p:nvPr/>
        </p:nvSpPr>
        <p:spPr bwMode="auto">
          <a:xfrm>
            <a:off x="266700" y="5038038"/>
            <a:ext cx="4076700" cy="1584176"/>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a:solidFill>
                  <a:srgbClr val="000000"/>
                </a:solidFill>
                <a:latin typeface="Garamond" pitchFamily="18" charset="0"/>
              </a:rPr>
              <a:t>Working capital needed for this period</a:t>
            </a:r>
            <a:r>
              <a:rPr lang="en-GB" sz="2000" dirty="0">
                <a:solidFill>
                  <a:srgbClr val="000000"/>
                </a:solidFill>
                <a:latin typeface="Garamond" pitchFamily="18" charset="0"/>
              </a:rPr>
              <a:t> = Expected cash outflow for this period –  Expected cash inflow for this period – Opening cash balance for this period</a:t>
            </a:r>
          </a:p>
        </p:txBody>
      </p:sp>
      <p:sp>
        <p:nvSpPr>
          <p:cNvPr id="10" name="Text Box 2"/>
          <p:cNvSpPr txBox="1">
            <a:spLocks noChangeArrowheads="1"/>
          </p:cNvSpPr>
          <p:nvPr/>
        </p:nvSpPr>
        <p:spPr bwMode="auto">
          <a:xfrm>
            <a:off x="4743771" y="1117898"/>
            <a:ext cx="4076701" cy="3852927"/>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defPPr>
              <a:defRPr lang="en-US"/>
            </a:defPPr>
            <a:lvl1pPr marL="200025" indent="-200025" eaLnBrk="1" hangingPunct="1">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1pPr>
            <a:lvl2pPr marL="914400" lvl="1" indent="-457200" eaLnBrk="1" hangingPunct="1">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9pPr>
          </a:lstStyle>
          <a:p>
            <a:r>
              <a:rPr lang="en-US" sz="1600" dirty="0" err="1">
                <a:latin typeface="Kruti Dev 010" pitchFamily="2" charset="0"/>
              </a:rPr>
              <a:t>igys</a:t>
            </a:r>
            <a:r>
              <a:rPr lang="en-US" sz="1600" dirty="0">
                <a:latin typeface="Kruti Dev 010" pitchFamily="2" charset="0"/>
              </a:rPr>
              <a:t> </a:t>
            </a:r>
            <a:r>
              <a:rPr lang="en-US" sz="1600" dirty="0" err="1">
                <a:latin typeface="Kruti Dev 010" pitchFamily="2" charset="0"/>
              </a:rPr>
              <a:t>pj.k</a:t>
            </a:r>
            <a:r>
              <a:rPr lang="en-US" sz="1600" dirty="0">
                <a:latin typeface="Kruti Dev 010" pitchFamily="2" charset="0"/>
              </a:rPr>
              <a:t> ds </a:t>
            </a:r>
            <a:r>
              <a:rPr lang="en-US" sz="1600" dirty="0" err="1">
                <a:latin typeface="Kruti Dev 010" pitchFamily="2" charset="0"/>
              </a:rPr>
              <a:t>var</a:t>
            </a:r>
            <a:r>
              <a:rPr lang="en-US" sz="1600" dirty="0">
                <a:latin typeface="Kruti Dev 010" pitchFamily="2" charset="0"/>
              </a:rPr>
              <a:t> </a:t>
            </a:r>
            <a:r>
              <a:rPr lang="en-US" sz="1600" dirty="0" err="1">
                <a:latin typeface="Kruti Dev 010" pitchFamily="2" charset="0"/>
              </a:rPr>
              <a:t>esa</a:t>
            </a:r>
            <a:r>
              <a:rPr lang="en-US" sz="1600" dirty="0">
                <a:latin typeface="Kruti Dev 010" pitchFamily="2" charset="0"/>
              </a:rPr>
              <a:t>] </a:t>
            </a:r>
            <a:r>
              <a:rPr lang="en-US" sz="1600" dirty="0" err="1">
                <a:latin typeface="Kruti Dev 010" pitchFamily="2" charset="0"/>
              </a:rPr>
              <a:t>ge</a:t>
            </a:r>
            <a:r>
              <a:rPr lang="en-US" sz="1600" dirty="0">
                <a:latin typeface="Kruti Dev 010" pitchFamily="2" charset="0"/>
              </a:rPr>
              <a:t> </a:t>
            </a:r>
            <a:r>
              <a:rPr lang="en-US" sz="1600" dirty="0" err="1">
                <a:latin typeface="Kruti Dev 010" pitchFamily="2" charset="0"/>
              </a:rPr>
              <a:t>bl</a:t>
            </a:r>
            <a:r>
              <a:rPr lang="en-US" sz="1600" dirty="0">
                <a:latin typeface="Kruti Dev 010" pitchFamily="2" charset="0"/>
              </a:rPr>
              <a:t> </a:t>
            </a:r>
            <a:r>
              <a:rPr lang="en-US" sz="1600" dirty="0" err="1">
                <a:latin typeface="Kruti Dev 010" pitchFamily="2" charset="0"/>
              </a:rPr>
              <a:t>eghus</a:t>
            </a:r>
            <a:r>
              <a:rPr lang="en-US" sz="1600" dirty="0">
                <a:latin typeface="Kruti Dev 010" pitchFamily="2" charset="0"/>
              </a:rPr>
              <a:t> ds </a:t>
            </a:r>
            <a:r>
              <a:rPr lang="en-US" sz="1600" dirty="0" err="1">
                <a:latin typeface="Kruti Dev 010" pitchFamily="2" charset="0"/>
              </a:rPr>
              <a:t>fy</a:t>
            </a:r>
            <a:r>
              <a:rPr lang="en-US" sz="1600" dirty="0">
                <a:latin typeface="Kruti Dev 010" pitchFamily="2" charset="0"/>
              </a:rPr>
              <a:t>, </a:t>
            </a:r>
            <a:r>
              <a:rPr lang="en-US" sz="1600" dirty="0" err="1">
                <a:latin typeface="Kruti Dev 010" pitchFamily="2" charset="0"/>
              </a:rPr>
              <a:t>vuqekfur</a:t>
            </a:r>
            <a:r>
              <a:rPr lang="en-US" sz="1600" dirty="0">
                <a:latin typeface="Kruti Dev 010" pitchFamily="2" charset="0"/>
              </a:rPr>
              <a:t> </a:t>
            </a:r>
            <a:r>
              <a:rPr lang="en-US" sz="1600" dirty="0" err="1">
                <a:latin typeface="Kruti Dev 010" pitchFamily="2" charset="0"/>
              </a:rPr>
              <a:t>udn</a:t>
            </a:r>
            <a:r>
              <a:rPr lang="en-US" sz="1600" dirty="0">
                <a:latin typeface="Kruti Dev 010" pitchFamily="2" charset="0"/>
              </a:rPr>
              <a:t> </a:t>
            </a:r>
            <a:r>
              <a:rPr lang="en-US" sz="1600" dirty="0" err="1">
                <a:latin typeface="Kruti Dev 010" pitchFamily="2" charset="0"/>
              </a:rPr>
              <a:t>cfgxZeu</a:t>
            </a:r>
            <a:r>
              <a:rPr lang="en-US" sz="1600" dirty="0">
                <a:latin typeface="Kruti Dev 010" pitchFamily="2" charset="0"/>
              </a:rPr>
              <a:t> </a:t>
            </a:r>
            <a:r>
              <a:rPr lang="en-US" sz="1600" dirty="0" err="1">
                <a:latin typeface="Kruti Dev 010" pitchFamily="2" charset="0"/>
              </a:rPr>
              <a:t>vkSj</a:t>
            </a:r>
            <a:r>
              <a:rPr lang="en-US" sz="1600" dirty="0">
                <a:latin typeface="Kruti Dev 010" pitchFamily="2" charset="0"/>
              </a:rPr>
              <a:t> </a:t>
            </a:r>
            <a:r>
              <a:rPr lang="en-US" sz="1600" dirty="0" err="1">
                <a:latin typeface="Kruti Dev 010" pitchFamily="2" charset="0"/>
              </a:rPr>
              <a:t>vkxeu</a:t>
            </a:r>
            <a:r>
              <a:rPr lang="en-US" sz="1600" dirty="0">
                <a:latin typeface="Kruti Dev 010" pitchFamily="2" charset="0"/>
              </a:rPr>
              <a:t> </a:t>
            </a:r>
            <a:r>
              <a:rPr lang="en-US" sz="1600" dirty="0" err="1">
                <a:latin typeface="Kruti Dev 010" pitchFamily="2" charset="0"/>
              </a:rPr>
              <a:t>tkurs</a:t>
            </a:r>
            <a:r>
              <a:rPr lang="en-US" sz="1600" dirty="0">
                <a:latin typeface="Kruti Dev 010" pitchFamily="2" charset="0"/>
              </a:rPr>
              <a:t> </a:t>
            </a:r>
            <a:r>
              <a:rPr lang="en-US" sz="1600" dirty="0" err="1">
                <a:latin typeface="Kruti Dev 010" pitchFamily="2" charset="0"/>
              </a:rPr>
              <a:t>gSaA</a:t>
            </a:r>
            <a:r>
              <a:rPr lang="en-US" sz="1600" dirty="0">
                <a:latin typeface="Kruti Dev 010" pitchFamily="2" charset="0"/>
              </a:rPr>
              <a:t> </a:t>
            </a:r>
            <a:r>
              <a:rPr lang="en-US" sz="1600" dirty="0" err="1">
                <a:latin typeface="Kruti Dev 010" pitchFamily="2" charset="0"/>
              </a:rPr>
              <a:t>rks</a:t>
            </a:r>
            <a:r>
              <a:rPr lang="en-US" sz="1600" dirty="0">
                <a:latin typeface="Kruti Dev 010" pitchFamily="2" charset="0"/>
              </a:rPr>
              <a:t> </a:t>
            </a:r>
            <a:r>
              <a:rPr lang="en-US" sz="1600" dirty="0" err="1">
                <a:latin typeface="Kruti Dev 010" pitchFamily="2" charset="0"/>
              </a:rPr>
              <a:t>gesa</a:t>
            </a:r>
            <a:r>
              <a:rPr lang="en-US" sz="1600" dirty="0">
                <a:latin typeface="Kruti Dev 010" pitchFamily="2" charset="0"/>
              </a:rPr>
              <a:t> ml </a:t>
            </a:r>
            <a:r>
              <a:rPr lang="en-US" sz="1600" dirty="0" err="1">
                <a:latin typeface="Kruti Dev 010" pitchFamily="2" charset="0"/>
              </a:rPr>
              <a:t>eghus</a:t>
            </a:r>
            <a:r>
              <a:rPr lang="en-US" sz="1600" dirty="0">
                <a:latin typeface="Kruti Dev 010" pitchFamily="2" charset="0"/>
              </a:rPr>
              <a:t> ds </a:t>
            </a:r>
            <a:r>
              <a:rPr lang="en-US" sz="1600" dirty="0" err="1">
                <a:latin typeface="Kruti Dev 010" pitchFamily="2" charset="0"/>
              </a:rPr>
              <a:t>fy</a:t>
            </a:r>
            <a:r>
              <a:rPr lang="en-US" sz="1600" dirty="0">
                <a:latin typeface="Kruti Dev 010" pitchFamily="2" charset="0"/>
              </a:rPr>
              <a:t>, </a:t>
            </a:r>
            <a:r>
              <a:rPr lang="en-US" sz="1600" dirty="0" err="1">
                <a:latin typeface="Kruti Dev 010" pitchFamily="2" charset="0"/>
              </a:rPr>
              <a:t>yxHkx</a:t>
            </a:r>
            <a:r>
              <a:rPr lang="en-US" sz="1600" dirty="0">
                <a:latin typeface="Kruti Dev 010" pitchFamily="2" charset="0"/>
              </a:rPr>
              <a:t> </a:t>
            </a:r>
            <a:r>
              <a:rPr lang="en-US" sz="1600" dirty="0" err="1">
                <a:latin typeface="Kruti Dev 010" pitchFamily="2" charset="0"/>
              </a:rPr>
              <a:t>mruh</a:t>
            </a:r>
            <a:r>
              <a:rPr lang="en-US" sz="1600" dirty="0">
                <a:latin typeface="Kruti Dev 010" pitchFamily="2" charset="0"/>
              </a:rPr>
              <a:t> </a:t>
            </a:r>
            <a:r>
              <a:rPr lang="hi-IN" sz="1400" dirty="0">
                <a:latin typeface="Kruti Dev 010" pitchFamily="2" charset="0"/>
              </a:rPr>
              <a:t>कार्यशील</a:t>
            </a:r>
            <a:r>
              <a:rPr lang="en-US" sz="1600" dirty="0">
                <a:latin typeface="Kruti Dev 010" pitchFamily="2" charset="0"/>
              </a:rPr>
              <a:t> </a:t>
            </a:r>
            <a:r>
              <a:rPr lang="en-US" sz="1600" dirty="0" err="1">
                <a:latin typeface="Kruti Dev 010" pitchFamily="2" charset="0"/>
              </a:rPr>
              <a:t>iwath</a:t>
            </a:r>
            <a:r>
              <a:rPr lang="en-US" sz="1600" dirty="0">
                <a:latin typeface="Kruti Dev 010" pitchFamily="2" charset="0"/>
              </a:rPr>
              <a:t> dh t:jr </a:t>
            </a:r>
            <a:r>
              <a:rPr lang="en-US" sz="1600" dirty="0" err="1">
                <a:latin typeface="Kruti Dev 010" pitchFamily="2" charset="0"/>
              </a:rPr>
              <a:t>iM</a:t>
            </a:r>
            <a:r>
              <a:rPr lang="en-US" sz="1600" dirty="0">
                <a:latin typeface="Kruti Dev 010" pitchFamily="2" charset="0"/>
              </a:rPr>
              <a:t>+ </a:t>
            </a:r>
            <a:r>
              <a:rPr lang="en-US" sz="1600" dirty="0" err="1">
                <a:latin typeface="Kruti Dev 010" pitchFamily="2" charset="0"/>
              </a:rPr>
              <a:t>ldrh</a:t>
            </a:r>
            <a:r>
              <a:rPr lang="en-US" sz="1600" dirty="0">
                <a:latin typeface="Kruti Dev 010" pitchFamily="2" charset="0"/>
              </a:rPr>
              <a:t> </a:t>
            </a:r>
            <a:r>
              <a:rPr lang="en-US" sz="1600" dirty="0" err="1">
                <a:latin typeface="Kruti Dev 010" pitchFamily="2" charset="0"/>
              </a:rPr>
              <a:t>gSA</a:t>
            </a:r>
            <a:endParaRPr lang="en-IN" sz="1600" dirty="0"/>
          </a:p>
          <a:p>
            <a:r>
              <a:rPr lang="en-US" sz="1600" dirty="0" err="1">
                <a:latin typeface="Kruti Dev 010" pitchFamily="2" charset="0"/>
              </a:rPr>
              <a:t>ysfdu</a:t>
            </a:r>
            <a:r>
              <a:rPr lang="en-US" sz="1600" dirty="0">
                <a:latin typeface="Kruti Dev 010" pitchFamily="2" charset="0"/>
              </a:rPr>
              <a:t> </a:t>
            </a:r>
            <a:r>
              <a:rPr lang="en-US" sz="1600" dirty="0" err="1">
                <a:latin typeface="Kruti Dev 010" pitchFamily="2" charset="0"/>
              </a:rPr>
              <a:t>ge</a:t>
            </a:r>
            <a:r>
              <a:rPr lang="en-US" sz="1600" dirty="0">
                <a:latin typeface="Kruti Dev 010" pitchFamily="2" charset="0"/>
              </a:rPr>
              <a:t> </a:t>
            </a:r>
            <a:r>
              <a:rPr lang="en-US" sz="1600" dirty="0" err="1">
                <a:latin typeface="Kruti Dev 010" pitchFamily="2" charset="0"/>
              </a:rPr>
              <a:t>eghus</a:t>
            </a:r>
            <a:r>
              <a:rPr lang="en-US" sz="1600" dirty="0">
                <a:latin typeface="Kruti Dev 010" pitchFamily="2" charset="0"/>
              </a:rPr>
              <a:t> dh '</a:t>
            </a:r>
            <a:r>
              <a:rPr lang="en-US" sz="1600" dirty="0" err="1">
                <a:latin typeface="Kruti Dev 010" pitchFamily="2" charset="0"/>
              </a:rPr>
              <a:t>kq#vkr</a:t>
            </a:r>
            <a:r>
              <a:rPr lang="en-US" sz="1600" dirty="0">
                <a:latin typeface="Kruti Dev 010" pitchFamily="2" charset="0"/>
              </a:rPr>
              <a:t> ^^</a:t>
            </a:r>
            <a:r>
              <a:rPr lang="en-US" sz="1600" dirty="0" err="1">
                <a:latin typeface="Kruti Dev 010" pitchFamily="2" charset="0"/>
              </a:rPr>
              <a:t>vkjafHkd</a:t>
            </a:r>
            <a:r>
              <a:rPr lang="en-US" sz="1600" dirty="0">
                <a:latin typeface="Kruti Dev 010" pitchFamily="2" charset="0"/>
              </a:rPr>
              <a:t> </a:t>
            </a:r>
            <a:r>
              <a:rPr lang="en-US" sz="1600" dirty="0" err="1">
                <a:latin typeface="Kruti Dev 010" pitchFamily="2" charset="0"/>
              </a:rPr>
              <a:t>udn</a:t>
            </a:r>
            <a:r>
              <a:rPr lang="en-US" sz="1600" dirty="0">
                <a:latin typeface="Kruti Dev 010" pitchFamily="2" charset="0"/>
              </a:rPr>
              <a:t> '</a:t>
            </a:r>
            <a:r>
              <a:rPr lang="en-US" sz="1600" dirty="0" err="1">
                <a:latin typeface="Kruti Dev 010" pitchFamily="2" charset="0"/>
              </a:rPr>
              <a:t>ks"k</a:t>
            </a:r>
            <a:r>
              <a:rPr lang="en-US" sz="1600" dirty="0">
                <a:latin typeface="Kruti Dev 010" pitchFamily="2" charset="0"/>
              </a:rPr>
              <a:t>* ds </a:t>
            </a:r>
            <a:r>
              <a:rPr lang="en-US" sz="1600" dirty="0" err="1">
                <a:latin typeface="Kruti Dev 010" pitchFamily="2" charset="0"/>
              </a:rPr>
              <a:t>lkFk</a:t>
            </a:r>
            <a:r>
              <a:rPr lang="en-US" sz="1600" dirty="0">
                <a:latin typeface="Kruti Dev 010" pitchFamily="2" charset="0"/>
              </a:rPr>
              <a:t> </a:t>
            </a:r>
            <a:r>
              <a:rPr lang="en-US" sz="1600" dirty="0" err="1">
                <a:latin typeface="Kruti Dev 010" pitchFamily="2" charset="0"/>
              </a:rPr>
              <a:t>djsaxsA</a:t>
            </a:r>
            <a:r>
              <a:rPr lang="en-US" sz="1600" dirty="0">
                <a:latin typeface="Kruti Dev 010" pitchFamily="2" charset="0"/>
              </a:rPr>
              <a:t> ;g </a:t>
            </a:r>
            <a:r>
              <a:rPr lang="en-US" sz="1600" dirty="0" err="1">
                <a:latin typeface="Kruti Dev 010" pitchFamily="2" charset="0"/>
              </a:rPr>
              <a:t>vkjafHkd</a:t>
            </a:r>
            <a:r>
              <a:rPr lang="en-US" sz="1600" dirty="0">
                <a:latin typeface="Kruti Dev 010" pitchFamily="2" charset="0"/>
              </a:rPr>
              <a:t> '</a:t>
            </a:r>
            <a:r>
              <a:rPr lang="en-US" sz="1600" dirty="0" err="1">
                <a:latin typeface="Kruti Dev 010" pitchFamily="2" charset="0"/>
              </a:rPr>
              <a:t>ks"k</a:t>
            </a:r>
            <a:r>
              <a:rPr lang="en-US" sz="1600" dirty="0">
                <a:latin typeface="Kruti Dev 010" pitchFamily="2" charset="0"/>
              </a:rPr>
              <a:t> </a:t>
            </a:r>
            <a:r>
              <a:rPr lang="en-US" sz="1600" dirty="0" err="1">
                <a:latin typeface="Kruti Dev 010" pitchFamily="2" charset="0"/>
              </a:rPr>
              <a:t>gekjs</a:t>
            </a:r>
            <a:r>
              <a:rPr lang="en-US" sz="1600" dirty="0">
                <a:latin typeface="Kruti Dev 010" pitchFamily="2" charset="0"/>
              </a:rPr>
              <a:t> </a:t>
            </a:r>
            <a:r>
              <a:rPr lang="en-US" sz="1600" dirty="0" err="1">
                <a:latin typeface="Kruti Dev 010" pitchFamily="2" charset="0"/>
              </a:rPr>
              <a:t>ikl</a:t>
            </a:r>
            <a:r>
              <a:rPr lang="en-US" sz="1600" dirty="0">
                <a:latin typeface="Kruti Dev 010" pitchFamily="2" charset="0"/>
              </a:rPr>
              <a:t> </a:t>
            </a:r>
            <a:r>
              <a:rPr lang="en-US" sz="1600" dirty="0" err="1">
                <a:latin typeface="Kruti Dev 010" pitchFamily="2" charset="0"/>
              </a:rPr>
              <a:t>ekStwn</a:t>
            </a:r>
            <a:r>
              <a:rPr lang="en-US" sz="1600" dirty="0">
                <a:latin typeface="Kruti Dev 010" pitchFamily="2" charset="0"/>
              </a:rPr>
              <a:t> </a:t>
            </a:r>
            <a:r>
              <a:rPr lang="en-US" sz="1600" dirty="0" err="1">
                <a:latin typeface="Kruti Dev 010" pitchFamily="2" charset="0"/>
              </a:rPr>
              <a:t>udn</a:t>
            </a:r>
            <a:r>
              <a:rPr lang="en-US" sz="1600" dirty="0">
                <a:latin typeface="Kruti Dev 010" pitchFamily="2" charset="0"/>
              </a:rPr>
              <a:t> </a:t>
            </a:r>
            <a:r>
              <a:rPr lang="en-US" sz="1600" dirty="0" err="1">
                <a:latin typeface="Kruti Dev 010" pitchFamily="2" charset="0"/>
              </a:rPr>
              <a:t>gksrk</a:t>
            </a:r>
            <a:r>
              <a:rPr lang="en-US" sz="1600" dirty="0">
                <a:latin typeface="Kruti Dev 010" pitchFamily="2" charset="0"/>
              </a:rPr>
              <a:t> </a:t>
            </a:r>
            <a:r>
              <a:rPr lang="en-US" sz="1600" dirty="0" err="1">
                <a:latin typeface="Kruti Dev 010" pitchFamily="2" charset="0"/>
              </a:rPr>
              <a:t>gS</a:t>
            </a:r>
            <a:r>
              <a:rPr lang="en-US" sz="1600" dirty="0">
                <a:latin typeface="Kruti Dev 010" pitchFamily="2" charset="0"/>
              </a:rPr>
              <a:t> </a:t>
            </a:r>
            <a:r>
              <a:rPr lang="en-US" sz="1600" dirty="0" err="1">
                <a:latin typeface="Kruti Dev 010" pitchFamily="2" charset="0"/>
              </a:rPr>
              <a:t>tks</a:t>
            </a:r>
            <a:r>
              <a:rPr lang="en-US" sz="1600" dirty="0">
                <a:latin typeface="Kruti Dev 010" pitchFamily="2" charset="0"/>
              </a:rPr>
              <a:t> </a:t>
            </a:r>
            <a:r>
              <a:rPr lang="en-US" sz="1600" dirty="0" err="1">
                <a:latin typeface="Kruti Dev 010" pitchFamily="2" charset="0"/>
              </a:rPr>
              <a:t>orZeku</a:t>
            </a:r>
            <a:r>
              <a:rPr lang="en-US" sz="1600" dirty="0">
                <a:latin typeface="Kruti Dev 010" pitchFamily="2" charset="0"/>
              </a:rPr>
              <a:t> </a:t>
            </a:r>
            <a:r>
              <a:rPr lang="en-US" sz="1600" dirty="0" err="1">
                <a:latin typeface="Kruti Dev 010" pitchFamily="2" charset="0"/>
              </a:rPr>
              <a:t>eghus</a:t>
            </a:r>
            <a:r>
              <a:rPr lang="en-US" sz="1600" dirty="0">
                <a:latin typeface="Kruti Dev 010" pitchFamily="2" charset="0"/>
              </a:rPr>
              <a:t> </a:t>
            </a:r>
            <a:r>
              <a:rPr lang="en-US" sz="1600" dirty="0" err="1">
                <a:latin typeface="Kruti Dev 010" pitchFamily="2" charset="0"/>
              </a:rPr>
              <a:t>esa</a:t>
            </a:r>
            <a:r>
              <a:rPr lang="en-US" sz="1600" dirty="0">
                <a:latin typeface="Kruti Dev 010" pitchFamily="2" charset="0"/>
              </a:rPr>
              <a:t> </a:t>
            </a:r>
            <a:r>
              <a:rPr lang="en-US" sz="1600" dirty="0" err="1">
                <a:latin typeface="Kruti Dev 010" pitchFamily="2" charset="0"/>
              </a:rPr>
              <a:t>gekjs</a:t>
            </a:r>
            <a:r>
              <a:rPr lang="en-US" sz="1600" dirty="0">
                <a:latin typeface="Kruti Dev 010" pitchFamily="2" charset="0"/>
              </a:rPr>
              <a:t> </a:t>
            </a:r>
            <a:r>
              <a:rPr lang="en-US" sz="1600" dirty="0" err="1">
                <a:latin typeface="Kruti Dev 010" pitchFamily="2" charset="0"/>
              </a:rPr>
              <a:t>fy</a:t>
            </a:r>
            <a:r>
              <a:rPr lang="en-US" sz="1600" dirty="0">
                <a:latin typeface="Kruti Dev 010" pitchFamily="2" charset="0"/>
              </a:rPr>
              <a:t>, t:jh </a:t>
            </a:r>
            <a:r>
              <a:rPr lang="hi-IN" sz="1400" dirty="0">
                <a:latin typeface="Kruti Dev 010" pitchFamily="2" charset="0"/>
              </a:rPr>
              <a:t>कार्यशील</a:t>
            </a:r>
            <a:r>
              <a:rPr lang="hi-IN" sz="1600" dirty="0">
                <a:latin typeface="Kruti Dev 010" pitchFamily="2" charset="0"/>
              </a:rPr>
              <a:t> </a:t>
            </a:r>
            <a:r>
              <a:rPr lang="en-US" sz="1600" dirty="0" err="1">
                <a:latin typeface="Kruti Dev 010" pitchFamily="2" charset="0"/>
              </a:rPr>
              <a:t>iwath</a:t>
            </a:r>
            <a:r>
              <a:rPr lang="en-US" sz="1600" dirty="0">
                <a:latin typeface="Kruti Dev 010" pitchFamily="2" charset="0"/>
              </a:rPr>
              <a:t> dh </a:t>
            </a:r>
            <a:r>
              <a:rPr lang="hi-IN" sz="1400" dirty="0">
                <a:latin typeface="Kruti Dev 010" pitchFamily="2" charset="0"/>
              </a:rPr>
              <a:t>राशि</a:t>
            </a:r>
            <a:r>
              <a:rPr lang="en-US" sz="1600" dirty="0">
                <a:latin typeface="Kruti Dev 010" pitchFamily="2" charset="0"/>
              </a:rPr>
              <a:t> </a:t>
            </a:r>
            <a:r>
              <a:rPr lang="en-US" sz="1600" dirty="0" err="1">
                <a:latin typeface="Kruti Dev 010" pitchFamily="2" charset="0"/>
              </a:rPr>
              <a:t>dks</a:t>
            </a:r>
            <a:r>
              <a:rPr lang="en-US" sz="1600" dirty="0">
                <a:latin typeface="Kruti Dev 010" pitchFamily="2" charset="0"/>
              </a:rPr>
              <a:t> de </a:t>
            </a:r>
            <a:r>
              <a:rPr lang="en-US" sz="1600" dirty="0" err="1">
                <a:latin typeface="Kruti Dev 010" pitchFamily="2" charset="0"/>
              </a:rPr>
              <a:t>djus</a:t>
            </a:r>
            <a:r>
              <a:rPr lang="en-US" sz="1600" dirty="0">
                <a:latin typeface="Kruti Dev 010" pitchFamily="2" charset="0"/>
              </a:rPr>
              <a:t> </a:t>
            </a:r>
            <a:r>
              <a:rPr lang="en-US" sz="1600" dirty="0" err="1">
                <a:latin typeface="Kruti Dev 010" pitchFamily="2" charset="0"/>
              </a:rPr>
              <a:t>esa</a:t>
            </a:r>
            <a:r>
              <a:rPr lang="en-US" sz="1600" dirty="0">
                <a:latin typeface="Kruti Dev 010" pitchFamily="2" charset="0"/>
              </a:rPr>
              <a:t> </a:t>
            </a:r>
            <a:r>
              <a:rPr lang="en-US" sz="1600" dirty="0" err="1">
                <a:latin typeface="Kruti Dev 010" pitchFamily="2" charset="0"/>
              </a:rPr>
              <a:t>enn</a:t>
            </a:r>
            <a:r>
              <a:rPr lang="en-US" sz="1600" dirty="0">
                <a:latin typeface="Kruti Dev 010" pitchFamily="2" charset="0"/>
              </a:rPr>
              <a:t> </a:t>
            </a:r>
            <a:r>
              <a:rPr lang="en-US" sz="1600" dirty="0" err="1">
                <a:latin typeface="Kruti Dev 010" pitchFamily="2" charset="0"/>
              </a:rPr>
              <a:t>djsxhA</a:t>
            </a:r>
            <a:r>
              <a:rPr lang="en-US" sz="1600" dirty="0">
                <a:latin typeface="Kruti Dev 010" pitchFamily="2" charset="0"/>
              </a:rPr>
              <a:t> </a:t>
            </a:r>
            <a:endParaRPr lang="en-IN" sz="1600" dirty="0"/>
          </a:p>
          <a:p>
            <a:r>
              <a:rPr lang="en-US" sz="1600" dirty="0" err="1">
                <a:latin typeface="Kruti Dev 010" pitchFamily="2" charset="0"/>
              </a:rPr>
              <a:t>vc</a:t>
            </a:r>
            <a:r>
              <a:rPr lang="en-US" sz="1600" dirty="0">
                <a:latin typeface="Kruti Dev 010" pitchFamily="2" charset="0"/>
              </a:rPr>
              <a:t> </a:t>
            </a:r>
            <a:r>
              <a:rPr lang="en-US" sz="1600" dirty="0" err="1">
                <a:latin typeface="Kruti Dev 010" pitchFamily="2" charset="0"/>
              </a:rPr>
              <a:t>ge</a:t>
            </a:r>
            <a:r>
              <a:rPr lang="en-US" sz="1600" dirty="0">
                <a:latin typeface="Kruti Dev 010" pitchFamily="2" charset="0"/>
              </a:rPr>
              <a:t> </a:t>
            </a:r>
            <a:r>
              <a:rPr lang="en-US" sz="1600" dirty="0" err="1">
                <a:latin typeface="Kruti Dev 010" pitchFamily="2" charset="0"/>
              </a:rPr>
              <a:t>bl</a:t>
            </a:r>
            <a:r>
              <a:rPr lang="en-US" sz="1600" dirty="0">
                <a:latin typeface="Kruti Dev 010" pitchFamily="2" charset="0"/>
              </a:rPr>
              <a:t> </a:t>
            </a:r>
            <a:r>
              <a:rPr lang="en-US" sz="1600" dirty="0" err="1">
                <a:latin typeface="Kruti Dev 010" pitchFamily="2" charset="0"/>
              </a:rPr>
              <a:t>lw</a:t>
            </a:r>
            <a:r>
              <a:rPr lang="en-US" sz="1600" dirty="0">
                <a:latin typeface="Kruti Dev 010" pitchFamily="2" charset="0"/>
              </a:rPr>
              <a:t>= </a:t>
            </a:r>
            <a:r>
              <a:rPr lang="en-US" sz="1600" dirty="0" err="1">
                <a:latin typeface="Kruti Dev 010" pitchFamily="2" charset="0"/>
              </a:rPr>
              <a:t>esa</a:t>
            </a:r>
            <a:r>
              <a:rPr lang="en-US" sz="1600" dirty="0">
                <a:latin typeface="Kruti Dev 010" pitchFamily="2" charset="0"/>
              </a:rPr>
              <a:t> </a:t>
            </a:r>
            <a:r>
              <a:rPr lang="hi-IN" sz="1400" dirty="0">
                <a:latin typeface="Kruti Dev 010" pitchFamily="2" charset="0"/>
              </a:rPr>
              <a:t>परिवर्तन</a:t>
            </a:r>
            <a:r>
              <a:rPr lang="en-US" sz="1600" dirty="0">
                <a:latin typeface="Kruti Dev 010" pitchFamily="2" charset="0"/>
              </a:rPr>
              <a:t> </a:t>
            </a:r>
            <a:r>
              <a:rPr lang="en-US" sz="1600" dirty="0" err="1">
                <a:latin typeface="Kruti Dev 010" pitchFamily="2" charset="0"/>
              </a:rPr>
              <a:t>djsaxs</a:t>
            </a:r>
            <a:r>
              <a:rPr lang="en-US" sz="1600" dirty="0">
                <a:latin typeface="Kruti Dev 010" pitchFamily="2" charset="0"/>
              </a:rPr>
              <a:t> </a:t>
            </a:r>
            <a:r>
              <a:rPr lang="en-US" sz="1600" dirty="0" err="1">
                <a:latin typeface="Kruti Dev 010" pitchFamily="2" charset="0"/>
              </a:rPr>
              <a:t>tSlk</a:t>
            </a:r>
            <a:r>
              <a:rPr lang="en-US" sz="1600" dirty="0">
                <a:latin typeface="Kruti Dev 010" pitchFamily="2" charset="0"/>
              </a:rPr>
              <a:t> </a:t>
            </a:r>
            <a:r>
              <a:rPr lang="en-US" sz="1600" dirty="0" err="1">
                <a:latin typeface="Kruti Dev 010" pitchFamily="2" charset="0"/>
              </a:rPr>
              <a:t>fd</a:t>
            </a:r>
            <a:r>
              <a:rPr lang="en-US" sz="1600" dirty="0">
                <a:latin typeface="Kruti Dev 010" pitchFamily="2" charset="0"/>
              </a:rPr>
              <a:t> </a:t>
            </a:r>
            <a:r>
              <a:rPr lang="en-US" sz="1600" dirty="0" err="1">
                <a:latin typeface="Kruti Dev 010" pitchFamily="2" charset="0"/>
              </a:rPr>
              <a:t>uhps</a:t>
            </a:r>
            <a:r>
              <a:rPr lang="en-US" sz="1600" dirty="0">
                <a:latin typeface="Kruti Dev 010" pitchFamily="2" charset="0"/>
              </a:rPr>
              <a:t> </a:t>
            </a:r>
            <a:r>
              <a:rPr lang="en-US" sz="1600" dirty="0" err="1">
                <a:latin typeface="Kruti Dev 010" pitchFamily="2" charset="0"/>
              </a:rPr>
              <a:t>fn;k</a:t>
            </a:r>
            <a:r>
              <a:rPr lang="en-US" sz="1600" dirty="0">
                <a:latin typeface="Kruti Dev 010" pitchFamily="2" charset="0"/>
              </a:rPr>
              <a:t> </a:t>
            </a:r>
            <a:r>
              <a:rPr lang="en-US" sz="1600" dirty="0" err="1">
                <a:latin typeface="Kruti Dev 010" pitchFamily="2" charset="0"/>
              </a:rPr>
              <a:t>x;k</a:t>
            </a:r>
            <a:r>
              <a:rPr lang="en-US" sz="1600" dirty="0">
                <a:latin typeface="Kruti Dev 010" pitchFamily="2" charset="0"/>
              </a:rPr>
              <a:t> </a:t>
            </a:r>
            <a:r>
              <a:rPr lang="en-US" sz="1600" dirty="0" err="1">
                <a:latin typeface="Kruti Dev 010" pitchFamily="2" charset="0"/>
              </a:rPr>
              <a:t>gSA</a:t>
            </a:r>
            <a:endParaRPr lang="mr-IN" sz="1800" dirty="0"/>
          </a:p>
        </p:txBody>
      </p:sp>
      <p:sp>
        <p:nvSpPr>
          <p:cNvPr id="12" name="Title 1"/>
          <p:cNvSpPr txBox="1">
            <a:spLocks/>
          </p:cNvSpPr>
          <p:nvPr/>
        </p:nvSpPr>
        <p:spPr>
          <a:xfrm>
            <a:off x="4743771" y="260648"/>
            <a:ext cx="4076701" cy="715962"/>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r>
              <a:rPr lang="hi-IN" sz="1800" dirty="0">
                <a:latin typeface="Kruti Dev 010" pitchFamily="2" charset="0"/>
              </a:rPr>
              <a:t>कार्यशील</a:t>
            </a:r>
            <a:r>
              <a:rPr lang="en-US" sz="2400" dirty="0">
                <a:latin typeface="Kruti Dev 010" pitchFamily="2" charset="0"/>
              </a:rPr>
              <a:t> </a:t>
            </a:r>
            <a:r>
              <a:rPr lang="en-US" sz="2400" dirty="0" err="1">
                <a:latin typeface="Kruti Dev 010" pitchFamily="2" charset="0"/>
              </a:rPr>
              <a:t>iwath</a:t>
            </a:r>
            <a:r>
              <a:rPr lang="en-US" sz="2400" dirty="0">
                <a:latin typeface="Kruti Dev 010" pitchFamily="2" charset="0"/>
              </a:rPr>
              <a:t> dh x.kuk </a:t>
            </a:r>
            <a:r>
              <a:rPr lang="en-US" sz="2400" dirty="0" err="1">
                <a:latin typeface="Kruti Dev 010" pitchFamily="2" charset="0"/>
              </a:rPr>
              <a:t>djuk</a:t>
            </a:r>
            <a:r>
              <a:rPr lang="en-US" sz="2400" dirty="0">
                <a:latin typeface="Kruti Dev 010" pitchFamily="2" charset="0"/>
              </a:rPr>
              <a:t> &amp; </a:t>
            </a:r>
            <a:r>
              <a:rPr lang="en-US" sz="2400" dirty="0" err="1">
                <a:latin typeface="Kruti Dev 010" pitchFamily="2" charset="0"/>
              </a:rPr>
              <a:t>nqljk</a:t>
            </a:r>
            <a:r>
              <a:rPr lang="en-US" sz="2400" dirty="0">
                <a:latin typeface="Kruti Dev 010" pitchFamily="2" charset="0"/>
              </a:rPr>
              <a:t> </a:t>
            </a:r>
            <a:r>
              <a:rPr lang="en-US" sz="2400" dirty="0" err="1">
                <a:latin typeface="Kruti Dev 010" pitchFamily="2" charset="0"/>
              </a:rPr>
              <a:t>pj.k</a:t>
            </a:r>
            <a:r>
              <a:rPr lang="en-US" sz="2400" dirty="0">
                <a:latin typeface="Kruti Dev 010" pitchFamily="2" charset="0"/>
              </a:rPr>
              <a:t> </a:t>
            </a:r>
            <a:endParaRPr lang="mr-IN" sz="2400" dirty="0"/>
          </a:p>
        </p:txBody>
      </p:sp>
      <p:sp>
        <p:nvSpPr>
          <p:cNvPr id="14" name="Rectangle 4"/>
          <p:cNvSpPr>
            <a:spLocks noChangeArrowheads="1"/>
          </p:cNvSpPr>
          <p:nvPr/>
        </p:nvSpPr>
        <p:spPr bwMode="auto">
          <a:xfrm>
            <a:off x="4743772" y="5070086"/>
            <a:ext cx="4076700" cy="1584176"/>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b="1" dirty="0" err="1">
                <a:latin typeface="Kruti Dev 010" pitchFamily="2" charset="0"/>
              </a:rPr>
              <a:t>bl</a:t>
            </a:r>
            <a:r>
              <a:rPr lang="en-US" sz="2000" b="1" dirty="0">
                <a:latin typeface="Kruti Dev 010" pitchFamily="2" charset="0"/>
              </a:rPr>
              <a:t> </a:t>
            </a:r>
            <a:r>
              <a:rPr lang="en-US" sz="2000" b="1" dirty="0" err="1">
                <a:latin typeface="Kruti Dev 010" pitchFamily="2" charset="0"/>
              </a:rPr>
              <a:t>vof</a:t>
            </a:r>
            <a:r>
              <a:rPr lang="en-US" sz="2000" b="1" dirty="0">
                <a:latin typeface="Kruti Dev 010" pitchFamily="2" charset="0"/>
              </a:rPr>
              <a:t>/k ds </a:t>
            </a:r>
            <a:r>
              <a:rPr lang="en-US" sz="2000" b="1" dirty="0" err="1">
                <a:latin typeface="Kruti Dev 010" pitchFamily="2" charset="0"/>
              </a:rPr>
              <a:t>fy</a:t>
            </a:r>
            <a:r>
              <a:rPr lang="en-US" sz="2000" b="1" dirty="0">
                <a:latin typeface="Kruti Dev 010" pitchFamily="2" charset="0"/>
              </a:rPr>
              <a:t>, t:jh </a:t>
            </a:r>
            <a:r>
              <a:rPr lang="hi-IN" sz="1600" dirty="0">
                <a:latin typeface="Kruti Dev 010" pitchFamily="2" charset="0"/>
              </a:rPr>
              <a:t>कार्यशील</a:t>
            </a:r>
            <a:r>
              <a:rPr lang="hi-IN" sz="2000" dirty="0">
                <a:latin typeface="Kruti Dev 010" pitchFamily="2" charset="0"/>
              </a:rPr>
              <a:t> </a:t>
            </a:r>
            <a:r>
              <a:rPr lang="en-US" sz="2000" b="1" dirty="0" err="1">
                <a:latin typeface="Kruti Dev 010" pitchFamily="2" charset="0"/>
              </a:rPr>
              <a:t>iwath</a:t>
            </a:r>
            <a:r>
              <a:rPr lang="en-US" sz="2000" dirty="0">
                <a:latin typeface="Kruti Dev 010" pitchFamily="2" charset="0"/>
              </a:rPr>
              <a:t> </a:t>
            </a:r>
            <a:r>
              <a:rPr lang="en-GB" sz="2000" dirty="0">
                <a:solidFill>
                  <a:srgbClr val="000000"/>
                </a:solidFill>
                <a:latin typeface="Garamond" pitchFamily="18" charset="0"/>
              </a:rPr>
              <a:t>= </a:t>
            </a: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vof</a:t>
            </a:r>
            <a:r>
              <a:rPr lang="en-US" sz="2000" dirty="0">
                <a:latin typeface="Kruti Dev 010" pitchFamily="2" charset="0"/>
              </a:rPr>
              <a:t>/k ds </a:t>
            </a:r>
            <a:r>
              <a:rPr lang="en-US" sz="2000" dirty="0" err="1">
                <a:latin typeface="Kruti Dev 010" pitchFamily="2" charset="0"/>
              </a:rPr>
              <a:t>fy</a:t>
            </a:r>
            <a:r>
              <a:rPr lang="en-US" sz="2000" dirty="0">
                <a:latin typeface="Kruti Dev 010" pitchFamily="2" charset="0"/>
              </a:rPr>
              <a:t>, </a:t>
            </a:r>
            <a:r>
              <a:rPr lang="en-US" sz="2000" dirty="0" err="1">
                <a:latin typeface="Kruti Dev 010" pitchFamily="2" charset="0"/>
              </a:rPr>
              <a:t>vuqekfur</a:t>
            </a:r>
            <a:r>
              <a:rPr lang="en-US" sz="2000" dirty="0">
                <a:latin typeface="Kruti Dev 010" pitchFamily="2" charset="0"/>
              </a:rPr>
              <a:t> </a:t>
            </a:r>
            <a:r>
              <a:rPr lang="en-US" sz="2000" dirty="0" err="1">
                <a:latin typeface="Kruti Dev 010" pitchFamily="2" charset="0"/>
              </a:rPr>
              <a:t>udn</a:t>
            </a:r>
            <a:r>
              <a:rPr lang="en-US" sz="2000" dirty="0">
                <a:latin typeface="Kruti Dev 010" pitchFamily="2" charset="0"/>
              </a:rPr>
              <a:t> </a:t>
            </a:r>
            <a:r>
              <a:rPr lang="en-US" sz="2000" dirty="0" err="1">
                <a:latin typeface="Kruti Dev 010" pitchFamily="2" charset="0"/>
              </a:rPr>
              <a:t>cfgxZeu</a:t>
            </a:r>
            <a:r>
              <a:rPr lang="en-US" sz="2000" dirty="0">
                <a:latin typeface="Kruti Dev 010" pitchFamily="2" charset="0"/>
              </a:rPr>
              <a:t> &amp; </a:t>
            </a: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vof</a:t>
            </a:r>
            <a:r>
              <a:rPr lang="en-US" sz="2000" dirty="0">
                <a:latin typeface="Kruti Dev 010" pitchFamily="2" charset="0"/>
              </a:rPr>
              <a:t>/k ds </a:t>
            </a:r>
            <a:r>
              <a:rPr lang="en-US" sz="2000" dirty="0" err="1">
                <a:latin typeface="Kruti Dev 010" pitchFamily="2" charset="0"/>
              </a:rPr>
              <a:t>fy</a:t>
            </a:r>
            <a:r>
              <a:rPr lang="en-US" sz="2000" dirty="0">
                <a:latin typeface="Kruti Dev 010" pitchFamily="2" charset="0"/>
              </a:rPr>
              <a:t>, </a:t>
            </a:r>
            <a:r>
              <a:rPr lang="en-US" sz="2000" dirty="0" err="1">
                <a:latin typeface="Kruti Dev 010" pitchFamily="2" charset="0"/>
              </a:rPr>
              <a:t>vuqekfur</a:t>
            </a:r>
            <a:r>
              <a:rPr lang="en-US" sz="2000" dirty="0">
                <a:latin typeface="Kruti Dev 010" pitchFamily="2" charset="0"/>
              </a:rPr>
              <a:t> </a:t>
            </a:r>
            <a:r>
              <a:rPr lang="en-US" sz="2000" dirty="0" err="1">
                <a:latin typeface="Kruti Dev 010" pitchFamily="2" charset="0"/>
              </a:rPr>
              <a:t>udn</a:t>
            </a:r>
            <a:r>
              <a:rPr lang="en-US" sz="2000" dirty="0">
                <a:latin typeface="Kruti Dev 010" pitchFamily="2" charset="0"/>
              </a:rPr>
              <a:t> </a:t>
            </a:r>
            <a:r>
              <a:rPr lang="en-US" sz="2000" dirty="0" err="1">
                <a:latin typeface="Kruti Dev 010" pitchFamily="2" charset="0"/>
              </a:rPr>
              <a:t>vkxeu</a:t>
            </a:r>
            <a:r>
              <a:rPr lang="en-US" sz="2000" dirty="0">
                <a:latin typeface="Kruti Dev 010" pitchFamily="2" charset="0"/>
              </a:rPr>
              <a:t> &amp; </a:t>
            </a: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vof</a:t>
            </a:r>
            <a:r>
              <a:rPr lang="en-US" sz="2000" dirty="0">
                <a:latin typeface="Kruti Dev 010" pitchFamily="2" charset="0"/>
              </a:rPr>
              <a:t>/k ds </a:t>
            </a:r>
            <a:r>
              <a:rPr lang="en-US" sz="2000" dirty="0" err="1">
                <a:latin typeface="Kruti Dev 010" pitchFamily="2" charset="0"/>
              </a:rPr>
              <a:t>fy</a:t>
            </a:r>
            <a:r>
              <a:rPr lang="en-US" sz="2000" dirty="0">
                <a:latin typeface="Kruti Dev 010" pitchFamily="2" charset="0"/>
              </a:rPr>
              <a:t>, </a:t>
            </a:r>
            <a:r>
              <a:rPr lang="en-US" sz="2000" dirty="0" err="1">
                <a:latin typeface="Kruti Dev 010" pitchFamily="2" charset="0"/>
              </a:rPr>
              <a:t>vkjafHkd</a:t>
            </a:r>
            <a:r>
              <a:rPr lang="en-US" sz="2000" dirty="0">
                <a:latin typeface="Kruti Dev 010" pitchFamily="2" charset="0"/>
              </a:rPr>
              <a:t> '</a:t>
            </a:r>
            <a:r>
              <a:rPr lang="en-US" sz="2000" dirty="0" err="1">
                <a:latin typeface="Kruti Dev 010" pitchFamily="2" charset="0"/>
              </a:rPr>
              <a:t>ks"k</a:t>
            </a:r>
            <a:endParaRPr lang="en-GB" sz="2000" dirty="0">
              <a:solidFill>
                <a:srgbClr val="000000"/>
              </a:solidFill>
              <a:latin typeface="Garamond" pitchFamily="18" charset="0"/>
            </a:endParaRPr>
          </a:p>
        </p:txBody>
      </p:sp>
    </p:spTree>
    <p:extLst>
      <p:ext uri="{BB962C8B-B14F-4D97-AF65-F5344CB8AC3E}">
        <p14:creationId xmlns:p14="http://schemas.microsoft.com/office/powerpoint/2010/main" val="309986476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11</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2944812"/>
            <a:ext cx="414338" cy="331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Cash inflows and cash outflows</a:t>
            </a:r>
            <a:endParaRPr lang="en-US" sz="2000" dirty="0"/>
          </a:p>
          <a:p>
            <a:pPr marL="457200" indent="-457200">
              <a:buFont typeface="+mj-lt"/>
              <a:buAutoNum type="arabicPeriod"/>
            </a:pPr>
            <a:r>
              <a:rPr lang="en-IN" sz="2000" dirty="0"/>
              <a:t>Calculating working capital – Step 1</a:t>
            </a:r>
            <a:endParaRPr lang="en-US" sz="2000" dirty="0"/>
          </a:p>
          <a:p>
            <a:pPr marL="457200" indent="-457200">
              <a:buFont typeface="+mj-lt"/>
              <a:buAutoNum type="arabicPeriod"/>
            </a:pPr>
            <a:r>
              <a:rPr lang="en-IN" sz="2000" dirty="0"/>
              <a:t>Calculating working capital – Step 2</a:t>
            </a:r>
            <a:endParaRPr lang="en-US" sz="2000" dirty="0"/>
          </a:p>
          <a:p>
            <a:pPr marL="457200" indent="-457200">
              <a:buFont typeface="+mj-lt"/>
              <a:buAutoNum type="arabicPeriod"/>
            </a:pPr>
            <a:r>
              <a:rPr lang="en-IN" sz="2000" dirty="0"/>
              <a:t>Calculating working capital – Step 3</a:t>
            </a:r>
            <a:endParaRPr lang="en-US" sz="2000" dirty="0"/>
          </a:p>
          <a:p>
            <a:pPr marL="457200" indent="-457200">
              <a:buFont typeface="+mj-lt"/>
              <a:buAutoNum type="arabicPeriod"/>
            </a:pPr>
            <a:r>
              <a:rPr lang="en-IN" sz="2000" dirty="0"/>
              <a:t>Calculating working capital – Step 4</a:t>
            </a:r>
            <a:endParaRPr lang="en-US" sz="2000" dirty="0"/>
          </a:p>
          <a:p>
            <a:pPr marL="457200" indent="-457200">
              <a:buFont typeface="+mj-lt"/>
              <a:buAutoNum type="arabicPeriod"/>
            </a:pPr>
            <a:r>
              <a:rPr lang="en-IN" sz="2000" dirty="0"/>
              <a:t>Exercise</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000" dirty="0">
                <a:solidFill>
                  <a:srgbClr val="000000"/>
                </a:solidFill>
              </a:rPr>
              <a:t>नकद आगमन  और नकद बहिर्गमन </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1</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2</a:t>
            </a: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3</a:t>
            </a: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4</a:t>
            </a:r>
          </a:p>
          <a:p>
            <a:pPr marL="457200" lvl="1" indent="-457200" eaLnBrk="1" hangingPunct="1">
              <a:lnSpc>
                <a:spcPct val="150000"/>
              </a:lnSpc>
              <a:buSzPct val="100000"/>
              <a:buFont typeface="+mj-lt"/>
              <a:buAutoNum type="arabicPeriod"/>
              <a:defRPr/>
            </a:pPr>
            <a:r>
              <a:rPr lang="hi-IN" sz="2000" dirty="0">
                <a:solidFill>
                  <a:srgbClr val="000000"/>
                </a:solidFill>
              </a:rPr>
              <a:t>अभ्यास </a:t>
            </a:r>
            <a:endParaRPr lang="en-US" sz="2000" dirty="0">
              <a:solidFill>
                <a:srgbClr val="000000"/>
              </a:solidFill>
            </a:endParaRPr>
          </a:p>
        </p:txBody>
      </p:sp>
      <p:sp>
        <p:nvSpPr>
          <p:cNvPr id="9" name="Text Box 17"/>
          <p:cNvSpPr txBox="1">
            <a:spLocks noChangeArrowheads="1"/>
          </p:cNvSpPr>
          <p:nvPr/>
        </p:nvSpPr>
        <p:spPr bwMode="auto">
          <a:xfrm>
            <a:off x="-57150" y="2365375"/>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57150" y="1752600"/>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44429413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000" dirty="0">
                <a:solidFill>
                  <a:srgbClr val="000000"/>
                </a:solidFill>
                <a:cs typeface="Arial" charset="0"/>
              </a:rPr>
              <a:t>Step three: Impact of customer credit policy on working capital</a:t>
            </a:r>
            <a:endParaRPr lang="en-GB" sz="2000" dirty="0">
              <a:solidFill>
                <a:srgbClr val="000000"/>
              </a:solidFill>
              <a:cs typeface="Arial" charset="0"/>
            </a:endParaRPr>
          </a:p>
        </p:txBody>
      </p:sp>
      <p:sp>
        <p:nvSpPr>
          <p:cNvPr id="15363" name="Text Box 2"/>
          <p:cNvSpPr txBox="1">
            <a:spLocks noChangeArrowheads="1"/>
          </p:cNvSpPr>
          <p:nvPr/>
        </p:nvSpPr>
        <p:spPr bwMode="auto">
          <a:xfrm>
            <a:off x="228600" y="1052736"/>
            <a:ext cx="4267200" cy="4555793"/>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30000"/>
              </a:lnSpc>
              <a:buSzPct val="100000"/>
              <a:buFont typeface="Arial" charset="0"/>
              <a:buChar char="•"/>
            </a:pPr>
            <a:r>
              <a:rPr lang="en-US" sz="2000" dirty="0">
                <a:solidFill>
                  <a:srgbClr val="000000"/>
                </a:solidFill>
              </a:rPr>
              <a:t>Some businesses allow their customers to pay for their purchases later. </a:t>
            </a:r>
          </a:p>
          <a:p>
            <a:pPr lvl="2" eaLnBrk="1" hangingPunct="1">
              <a:lnSpc>
                <a:spcPct val="130000"/>
              </a:lnSpc>
              <a:buSzPct val="100000"/>
              <a:buFont typeface="Arial" charset="0"/>
              <a:buChar char="•"/>
            </a:pPr>
            <a:r>
              <a:rPr lang="en-US" dirty="0">
                <a:solidFill>
                  <a:srgbClr val="000000"/>
                </a:solidFill>
              </a:rPr>
              <a:t>For example, a customer buys tea/snacks but is allowed to pay next month. That means the amount becomes “accounts receivable”</a:t>
            </a:r>
          </a:p>
          <a:p>
            <a:pPr lvl="2" eaLnBrk="1" hangingPunct="1">
              <a:lnSpc>
                <a:spcPct val="130000"/>
              </a:lnSpc>
              <a:buSzPct val="100000"/>
              <a:buFont typeface="Arial" charset="0"/>
              <a:buChar char="•"/>
            </a:pPr>
            <a:r>
              <a:rPr lang="en-US" dirty="0">
                <a:solidFill>
                  <a:srgbClr val="000000"/>
                </a:solidFill>
              </a:rPr>
              <a:t>This also means that some customers who bought things last month will be paying this month!</a:t>
            </a: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FB9AB2D6-86FC-4E24-8E62-F052A4C194DC}" type="slidenum">
              <a:rPr lang="en-US" sz="1600" b="1" smtClean="0">
                <a:solidFill>
                  <a:schemeClr val="tx1"/>
                </a:solidFill>
              </a:rPr>
              <a:pPr algn="ctr">
                <a:defRPr/>
              </a:pPr>
              <a:t>12</a:t>
            </a:fld>
            <a:endParaRPr lang="en-US" sz="1600" b="1">
              <a:solidFill>
                <a:schemeClr val="tx1"/>
              </a:solidFill>
            </a:endParaRPr>
          </a:p>
        </p:txBody>
      </p:sp>
      <p:sp>
        <p:nvSpPr>
          <p:cNvPr id="7" name="Rectangle 4"/>
          <p:cNvSpPr>
            <a:spLocks noChangeArrowheads="1"/>
          </p:cNvSpPr>
          <p:nvPr/>
        </p:nvSpPr>
        <p:spPr bwMode="auto">
          <a:xfrm>
            <a:off x="266700" y="5758118"/>
            <a:ext cx="4229100" cy="79089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a:solidFill>
                  <a:srgbClr val="000000"/>
                </a:solidFill>
                <a:latin typeface="Garamond" pitchFamily="18" charset="0"/>
              </a:rPr>
              <a:t>Discussion</a:t>
            </a:r>
            <a:r>
              <a:rPr lang="en-GB" sz="2000" dirty="0">
                <a:solidFill>
                  <a:srgbClr val="000000"/>
                </a:solidFill>
                <a:latin typeface="Garamond" pitchFamily="18" charset="0"/>
              </a:rPr>
              <a:t>: What is the impact on the working capital for this month?</a:t>
            </a:r>
          </a:p>
        </p:txBody>
      </p:sp>
      <p:sp>
        <p:nvSpPr>
          <p:cNvPr id="9" name="Text Box 1"/>
          <p:cNvSpPr txBox="1">
            <a:spLocks noChangeArrowheads="1"/>
          </p:cNvSpPr>
          <p:nvPr/>
        </p:nvSpPr>
        <p:spPr bwMode="auto">
          <a:xfrm>
            <a:off x="4644008" y="188640"/>
            <a:ext cx="42672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000" dirty="0" err="1">
                <a:latin typeface="Kruti Dev 010" pitchFamily="2" charset="0"/>
              </a:rPr>
              <a:t>rhljk</a:t>
            </a:r>
            <a:r>
              <a:rPr lang="en-US" sz="2000" dirty="0">
                <a:latin typeface="Kruti Dev 010" pitchFamily="2" charset="0"/>
              </a:rPr>
              <a:t> </a:t>
            </a:r>
            <a:r>
              <a:rPr lang="en-US" sz="2000" dirty="0" err="1">
                <a:latin typeface="Kruti Dev 010" pitchFamily="2" charset="0"/>
              </a:rPr>
              <a:t>pj.k</a:t>
            </a:r>
            <a:r>
              <a:rPr lang="en-US" sz="2000" dirty="0">
                <a:latin typeface="Kruti Dev 010" pitchFamily="2" charset="0"/>
              </a:rPr>
              <a:t> % </a:t>
            </a:r>
            <a:r>
              <a:rPr lang="hi-IN" sz="1600" dirty="0">
                <a:latin typeface="Kruti Dev 010" pitchFamily="2" charset="0"/>
              </a:rPr>
              <a:t>कार्यशील</a:t>
            </a:r>
            <a:r>
              <a:rPr lang="en-US" sz="2000" dirty="0">
                <a:latin typeface="Kruti Dev 010" pitchFamily="2" charset="0"/>
              </a:rPr>
              <a:t> </a:t>
            </a:r>
            <a:r>
              <a:rPr lang="en-US" sz="2000" dirty="0" err="1">
                <a:latin typeface="Kruti Dev 010" pitchFamily="2" charset="0"/>
              </a:rPr>
              <a:t>iwath</a:t>
            </a:r>
            <a:r>
              <a:rPr lang="en-US" sz="2000" dirty="0">
                <a:latin typeface="Kruti Dev 010" pitchFamily="2" charset="0"/>
              </a:rPr>
              <a:t> </a:t>
            </a:r>
            <a:r>
              <a:rPr lang="en-US" sz="2000" dirty="0" err="1">
                <a:latin typeface="Kruti Dev 010" pitchFamily="2" charset="0"/>
              </a:rPr>
              <a:t>ij</a:t>
            </a:r>
            <a:r>
              <a:rPr lang="en-US" sz="2000" dirty="0">
                <a:latin typeface="Kruti Dev 010" pitchFamily="2" charset="0"/>
              </a:rPr>
              <a:t> </a:t>
            </a:r>
            <a:r>
              <a:rPr lang="en-US" sz="2000" dirty="0" err="1">
                <a:latin typeface="Kruti Dev 010" pitchFamily="2" charset="0"/>
              </a:rPr>
              <a:t>xzkgd</a:t>
            </a:r>
            <a:r>
              <a:rPr lang="en-US" sz="2000" dirty="0">
                <a:latin typeface="Kruti Dev 010" pitchFamily="2" charset="0"/>
              </a:rPr>
              <a:t> m/</a:t>
            </a:r>
            <a:r>
              <a:rPr lang="en-US" sz="2000" dirty="0" err="1">
                <a:latin typeface="Kruti Dev 010" pitchFamily="2" charset="0"/>
              </a:rPr>
              <a:t>kkj</a:t>
            </a:r>
            <a:r>
              <a:rPr lang="en-US" sz="2000" dirty="0">
                <a:latin typeface="Kruti Dev 010" pitchFamily="2" charset="0"/>
              </a:rPr>
              <a:t> </a:t>
            </a:r>
            <a:r>
              <a:rPr lang="en-US" sz="2000" dirty="0" err="1">
                <a:latin typeface="Kruti Dev 010" pitchFamily="2" charset="0"/>
              </a:rPr>
              <a:t>uhfr</a:t>
            </a:r>
            <a:r>
              <a:rPr lang="en-US" sz="2000" dirty="0">
                <a:latin typeface="Kruti Dev 010" pitchFamily="2" charset="0"/>
              </a:rPr>
              <a:t> </a:t>
            </a:r>
            <a:r>
              <a:rPr lang="en-US" sz="2000" dirty="0" err="1">
                <a:latin typeface="Kruti Dev 010" pitchFamily="2" charset="0"/>
              </a:rPr>
              <a:t>dk</a:t>
            </a:r>
            <a:r>
              <a:rPr lang="en-US" sz="2000" dirty="0">
                <a:latin typeface="Kruti Dev 010" pitchFamily="2" charset="0"/>
              </a:rPr>
              <a:t> </a:t>
            </a:r>
            <a:r>
              <a:rPr lang="en-US" sz="2000" dirty="0" err="1">
                <a:latin typeface="Kruti Dev 010" pitchFamily="2" charset="0"/>
              </a:rPr>
              <a:t>izHkko</a:t>
            </a:r>
            <a:endParaRPr lang="en-GB" sz="2000" dirty="0">
              <a:solidFill>
                <a:srgbClr val="000000"/>
              </a:solidFill>
              <a:cs typeface="Arial" charset="0"/>
            </a:endParaRPr>
          </a:p>
        </p:txBody>
      </p:sp>
      <p:sp>
        <p:nvSpPr>
          <p:cNvPr id="13" name="Text Box 2"/>
          <p:cNvSpPr txBox="1">
            <a:spLocks noChangeArrowheads="1"/>
          </p:cNvSpPr>
          <p:nvPr/>
        </p:nvSpPr>
        <p:spPr bwMode="auto">
          <a:xfrm>
            <a:off x="4644008" y="1088976"/>
            <a:ext cx="4267200" cy="4555793"/>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30000"/>
              </a:lnSpc>
              <a:buSzPct val="100000"/>
              <a:buFont typeface="Arial" charset="0"/>
              <a:buChar char="•"/>
            </a:pPr>
            <a:r>
              <a:rPr lang="en-US" sz="2000" dirty="0" err="1">
                <a:latin typeface="Kruti Dev 010" pitchFamily="2" charset="0"/>
              </a:rPr>
              <a:t>dqN</a:t>
            </a:r>
            <a:r>
              <a:rPr lang="en-US" sz="2000" dirty="0">
                <a:latin typeface="Kruti Dev 010" pitchFamily="2" charset="0"/>
              </a:rPr>
              <a:t> </a:t>
            </a:r>
            <a:r>
              <a:rPr lang="en-US" sz="2000" dirty="0" err="1">
                <a:latin typeface="Kruti Dev 010" pitchFamily="2" charset="0"/>
              </a:rPr>
              <a:t>O;kikj</a:t>
            </a:r>
            <a:r>
              <a:rPr lang="en-US" sz="2000" dirty="0">
                <a:latin typeface="Kruti Dev 010" pitchFamily="2" charset="0"/>
              </a:rPr>
              <a:t> </a:t>
            </a:r>
            <a:r>
              <a:rPr lang="en-US" sz="2000" dirty="0" err="1">
                <a:latin typeface="Kruti Dev 010" pitchFamily="2" charset="0"/>
              </a:rPr>
              <a:t>vius</a:t>
            </a:r>
            <a:r>
              <a:rPr lang="en-US" sz="2000" dirty="0">
                <a:latin typeface="Kruti Dev 010" pitchFamily="2" charset="0"/>
              </a:rPr>
              <a:t> </a:t>
            </a:r>
            <a:r>
              <a:rPr lang="en-US" sz="2000" dirty="0" err="1">
                <a:latin typeface="Kruti Dev 010" pitchFamily="2" charset="0"/>
              </a:rPr>
              <a:t>xzkgdksa</a:t>
            </a:r>
            <a:r>
              <a:rPr lang="en-US" sz="2000" dirty="0">
                <a:latin typeface="Kruti Dev 010" pitchFamily="2" charset="0"/>
              </a:rPr>
              <a:t> </a:t>
            </a:r>
            <a:r>
              <a:rPr lang="en-US" sz="2000" dirty="0" err="1">
                <a:latin typeface="Kruti Dev 010" pitchFamily="2" charset="0"/>
              </a:rPr>
              <a:t>dks</a:t>
            </a:r>
            <a:r>
              <a:rPr lang="en-US" sz="2000" dirty="0">
                <a:latin typeface="Kruti Dev 010" pitchFamily="2" charset="0"/>
              </a:rPr>
              <a:t> [</a:t>
            </a:r>
            <a:r>
              <a:rPr lang="en-US" sz="2000" dirty="0" err="1">
                <a:latin typeface="Kruti Dev 010" pitchFamily="2" charset="0"/>
              </a:rPr>
              <a:t>kjhns</a:t>
            </a:r>
            <a:r>
              <a:rPr lang="en-US" sz="2000" dirty="0">
                <a:latin typeface="Kruti Dev 010" pitchFamily="2" charset="0"/>
              </a:rPr>
              <a:t> x, </a:t>
            </a:r>
            <a:r>
              <a:rPr lang="en-US" sz="2000" dirty="0" err="1">
                <a:latin typeface="Kruti Dev 010" pitchFamily="2" charset="0"/>
              </a:rPr>
              <a:t>lkeku</a:t>
            </a:r>
            <a:r>
              <a:rPr lang="en-US" sz="2000" dirty="0">
                <a:latin typeface="Kruti Dev 010" pitchFamily="2" charset="0"/>
              </a:rPr>
              <a:t> </a:t>
            </a:r>
            <a:r>
              <a:rPr lang="en-US" sz="2000" dirty="0" err="1">
                <a:latin typeface="Kruti Dev 010" pitchFamily="2" charset="0"/>
              </a:rPr>
              <a:t>dk</a:t>
            </a:r>
            <a:r>
              <a:rPr lang="en-US" sz="2000" dirty="0">
                <a:latin typeface="Kruti Dev 010" pitchFamily="2" charset="0"/>
              </a:rPr>
              <a:t> </a:t>
            </a:r>
            <a:r>
              <a:rPr lang="en-US" sz="2000" dirty="0" err="1">
                <a:latin typeface="Kruti Dev 010" pitchFamily="2" charset="0"/>
              </a:rPr>
              <a:t>Hkqxrku</a:t>
            </a:r>
            <a:r>
              <a:rPr lang="en-US" sz="2000" dirty="0">
                <a:latin typeface="Kruti Dev 010" pitchFamily="2" charset="0"/>
              </a:rPr>
              <a:t> </a:t>
            </a:r>
            <a:r>
              <a:rPr lang="en-US" sz="2000" dirty="0" err="1">
                <a:latin typeface="Kruti Dev 010" pitchFamily="2" charset="0"/>
              </a:rPr>
              <a:t>ckn</a:t>
            </a:r>
            <a:r>
              <a:rPr lang="en-US" sz="2000" dirty="0">
                <a:latin typeface="Kruti Dev 010" pitchFamily="2" charset="0"/>
              </a:rPr>
              <a:t> </a:t>
            </a:r>
            <a:r>
              <a:rPr lang="en-US" sz="2000" dirty="0" err="1">
                <a:latin typeface="Kruti Dev 010" pitchFamily="2" charset="0"/>
              </a:rPr>
              <a:t>esa</a:t>
            </a:r>
            <a:r>
              <a:rPr lang="en-US" sz="2000" dirty="0">
                <a:latin typeface="Kruti Dev 010" pitchFamily="2" charset="0"/>
              </a:rPr>
              <a:t> </a:t>
            </a:r>
            <a:r>
              <a:rPr lang="en-US" sz="2000" dirty="0" err="1">
                <a:latin typeface="Kruti Dev 010" pitchFamily="2" charset="0"/>
              </a:rPr>
              <a:t>djus</a:t>
            </a:r>
            <a:r>
              <a:rPr lang="en-US" sz="2000" dirty="0">
                <a:latin typeface="Kruti Dev 010" pitchFamily="2" charset="0"/>
              </a:rPr>
              <a:t> dh </a:t>
            </a:r>
            <a:r>
              <a:rPr lang="en-US" sz="2000" dirty="0" err="1">
                <a:latin typeface="Kruti Dev 010" pitchFamily="2" charset="0"/>
              </a:rPr>
              <a:t>lgwfy;r</a:t>
            </a:r>
            <a:r>
              <a:rPr lang="en-US" sz="2000" dirty="0">
                <a:latin typeface="Kruti Dev 010" pitchFamily="2" charset="0"/>
              </a:rPr>
              <a:t> </a:t>
            </a:r>
            <a:r>
              <a:rPr lang="en-US" sz="2000" dirty="0" err="1">
                <a:latin typeface="Kruti Dev 010" pitchFamily="2" charset="0"/>
              </a:rPr>
              <a:t>iznku</a:t>
            </a:r>
            <a:r>
              <a:rPr lang="en-US" sz="2000" dirty="0">
                <a:latin typeface="Kruti Dev 010" pitchFamily="2" charset="0"/>
              </a:rPr>
              <a:t> </a:t>
            </a:r>
            <a:r>
              <a:rPr lang="en-US" sz="2000" dirty="0" err="1">
                <a:latin typeface="Kruti Dev 010" pitchFamily="2" charset="0"/>
              </a:rPr>
              <a:t>djrs</a:t>
            </a:r>
            <a:r>
              <a:rPr lang="en-US" sz="2000" dirty="0">
                <a:latin typeface="Kruti Dev 010" pitchFamily="2" charset="0"/>
              </a:rPr>
              <a:t> </a:t>
            </a:r>
            <a:r>
              <a:rPr lang="en-US" sz="2000" dirty="0" err="1">
                <a:latin typeface="Kruti Dev 010" pitchFamily="2" charset="0"/>
              </a:rPr>
              <a:t>gSaA</a:t>
            </a:r>
            <a:r>
              <a:rPr lang="en-US" sz="2000" dirty="0">
                <a:solidFill>
                  <a:srgbClr val="000000"/>
                </a:solidFill>
              </a:rPr>
              <a:t> </a:t>
            </a:r>
          </a:p>
          <a:p>
            <a:pPr lvl="2" eaLnBrk="1" hangingPunct="1">
              <a:lnSpc>
                <a:spcPct val="130000"/>
              </a:lnSpc>
              <a:buSzPct val="100000"/>
              <a:buFont typeface="Arial" charset="0"/>
              <a:buChar char="•"/>
            </a:pPr>
            <a:r>
              <a:rPr lang="en-US" dirty="0" err="1">
                <a:latin typeface="Kruti Dev 010" pitchFamily="2" charset="0"/>
              </a:rPr>
              <a:t>mnkgj.k</a:t>
            </a:r>
            <a:r>
              <a:rPr lang="en-US" dirty="0">
                <a:latin typeface="Kruti Dev 010" pitchFamily="2" charset="0"/>
              </a:rPr>
              <a:t> ds </a:t>
            </a:r>
            <a:r>
              <a:rPr lang="en-US" dirty="0" err="1">
                <a:latin typeface="Kruti Dev 010" pitchFamily="2" charset="0"/>
              </a:rPr>
              <a:t>fy</a:t>
            </a:r>
            <a:r>
              <a:rPr lang="en-US" dirty="0">
                <a:latin typeface="Kruti Dev 010" pitchFamily="2" charset="0"/>
              </a:rPr>
              <a:t>,] ,d </a:t>
            </a:r>
            <a:r>
              <a:rPr lang="en-US" dirty="0" err="1">
                <a:latin typeface="Kruti Dev 010" pitchFamily="2" charset="0"/>
              </a:rPr>
              <a:t>xzkgd</a:t>
            </a:r>
            <a:r>
              <a:rPr lang="en-US" dirty="0">
                <a:latin typeface="Kruti Dev 010" pitchFamily="2" charset="0"/>
              </a:rPr>
              <a:t> </a:t>
            </a:r>
            <a:r>
              <a:rPr lang="en-US" dirty="0" err="1">
                <a:latin typeface="Kruti Dev 010" pitchFamily="2" charset="0"/>
              </a:rPr>
              <a:t>pk</a:t>
            </a:r>
            <a:r>
              <a:rPr lang="en-US" dirty="0">
                <a:latin typeface="Kruti Dev 010" pitchFamily="2" charset="0"/>
              </a:rPr>
              <a:t>; </a:t>
            </a:r>
            <a:r>
              <a:rPr lang="en-US" dirty="0" err="1">
                <a:latin typeface="Kruti Dev 010" pitchFamily="2" charset="0"/>
              </a:rPr>
              <a:t>vkSj</a:t>
            </a:r>
            <a:r>
              <a:rPr lang="en-US" dirty="0">
                <a:latin typeface="Kruti Dev 010" pitchFamily="2" charset="0"/>
              </a:rPr>
              <a:t> </a:t>
            </a:r>
            <a:r>
              <a:rPr lang="en-US" dirty="0" err="1">
                <a:latin typeface="Kruti Dev 010" pitchFamily="2" charset="0"/>
              </a:rPr>
              <a:t>LuSDl</a:t>
            </a:r>
            <a:r>
              <a:rPr lang="en-US" dirty="0">
                <a:latin typeface="Kruti Dev 010" pitchFamily="2" charset="0"/>
              </a:rPr>
              <a:t> [</a:t>
            </a:r>
            <a:r>
              <a:rPr lang="en-US" dirty="0" err="1">
                <a:latin typeface="Kruti Dev 010" pitchFamily="2" charset="0"/>
              </a:rPr>
              <a:t>kjhndj</a:t>
            </a:r>
            <a:r>
              <a:rPr lang="en-US" dirty="0">
                <a:latin typeface="Kruti Dev 010" pitchFamily="2" charset="0"/>
              </a:rPr>
              <a:t> [</a:t>
            </a:r>
            <a:r>
              <a:rPr lang="en-US" dirty="0" err="1">
                <a:latin typeface="Kruti Dev 010" pitchFamily="2" charset="0"/>
              </a:rPr>
              <a:t>kkrk</a:t>
            </a:r>
            <a:r>
              <a:rPr lang="en-US" dirty="0">
                <a:latin typeface="Kruti Dev 010" pitchFamily="2" charset="0"/>
              </a:rPr>
              <a:t> </a:t>
            </a:r>
            <a:r>
              <a:rPr lang="en-US" dirty="0" err="1">
                <a:latin typeface="Kruti Dev 010" pitchFamily="2" charset="0"/>
              </a:rPr>
              <a:t>gS</a:t>
            </a:r>
            <a:r>
              <a:rPr lang="en-US" dirty="0">
                <a:latin typeface="Kruti Dev 010" pitchFamily="2" charset="0"/>
              </a:rPr>
              <a:t> </a:t>
            </a:r>
            <a:r>
              <a:rPr lang="en-US" dirty="0" err="1">
                <a:latin typeface="Kruti Dev 010" pitchFamily="2" charset="0"/>
              </a:rPr>
              <a:t>ysfdu</a:t>
            </a:r>
            <a:r>
              <a:rPr lang="en-US" dirty="0">
                <a:latin typeface="Kruti Dev 010" pitchFamily="2" charset="0"/>
              </a:rPr>
              <a:t> </a:t>
            </a:r>
            <a:r>
              <a:rPr lang="en-US" dirty="0" err="1">
                <a:latin typeface="Kruti Dev 010" pitchFamily="2" charset="0"/>
              </a:rPr>
              <a:t>og</a:t>
            </a:r>
            <a:r>
              <a:rPr lang="en-US" dirty="0">
                <a:latin typeface="Kruti Dev 010" pitchFamily="2" charset="0"/>
              </a:rPr>
              <a:t> </a:t>
            </a:r>
            <a:r>
              <a:rPr lang="en-US" dirty="0" err="1">
                <a:latin typeface="Kruti Dev 010" pitchFamily="2" charset="0"/>
              </a:rPr>
              <a:t>mudk</a:t>
            </a:r>
            <a:r>
              <a:rPr lang="en-US" dirty="0">
                <a:latin typeface="Kruti Dev 010" pitchFamily="2" charset="0"/>
              </a:rPr>
              <a:t> </a:t>
            </a:r>
            <a:r>
              <a:rPr lang="en-US" dirty="0" err="1">
                <a:latin typeface="Kruti Dev 010" pitchFamily="2" charset="0"/>
              </a:rPr>
              <a:t>Hkqxrku</a:t>
            </a:r>
            <a:r>
              <a:rPr lang="en-US" dirty="0">
                <a:latin typeface="Kruti Dev 010" pitchFamily="2" charset="0"/>
              </a:rPr>
              <a:t> </a:t>
            </a:r>
            <a:r>
              <a:rPr lang="en-US" dirty="0" err="1">
                <a:latin typeface="Kruti Dev 010" pitchFamily="2" charset="0"/>
              </a:rPr>
              <a:t>vxys</a:t>
            </a:r>
            <a:r>
              <a:rPr lang="en-US" dirty="0">
                <a:latin typeface="Kruti Dev 010" pitchFamily="2" charset="0"/>
              </a:rPr>
              <a:t> </a:t>
            </a:r>
            <a:r>
              <a:rPr lang="en-US" dirty="0" err="1">
                <a:latin typeface="Kruti Dev 010" pitchFamily="2" charset="0"/>
              </a:rPr>
              <a:t>eghus</a:t>
            </a:r>
            <a:r>
              <a:rPr lang="en-US" dirty="0">
                <a:latin typeface="Kruti Dev 010" pitchFamily="2" charset="0"/>
              </a:rPr>
              <a:t> </a:t>
            </a:r>
            <a:r>
              <a:rPr lang="en-US" dirty="0" err="1">
                <a:latin typeface="Kruti Dev 010" pitchFamily="2" charset="0"/>
              </a:rPr>
              <a:t>dj</a:t>
            </a:r>
            <a:r>
              <a:rPr lang="en-US" dirty="0">
                <a:latin typeface="Kruti Dev 010" pitchFamily="2" charset="0"/>
              </a:rPr>
              <a:t> </a:t>
            </a:r>
            <a:r>
              <a:rPr lang="en-US" dirty="0" err="1">
                <a:latin typeface="Kruti Dev 010" pitchFamily="2" charset="0"/>
              </a:rPr>
              <a:t>ldrk</a:t>
            </a:r>
            <a:r>
              <a:rPr lang="en-US" dirty="0">
                <a:latin typeface="Kruti Dev 010" pitchFamily="2" charset="0"/>
              </a:rPr>
              <a:t> </a:t>
            </a:r>
            <a:r>
              <a:rPr lang="en-US" dirty="0" err="1">
                <a:latin typeface="Kruti Dev 010" pitchFamily="2" charset="0"/>
              </a:rPr>
              <a:t>gSA</a:t>
            </a:r>
            <a:r>
              <a:rPr lang="en-US" dirty="0">
                <a:latin typeface="Kruti Dev 010" pitchFamily="2" charset="0"/>
              </a:rPr>
              <a:t> </a:t>
            </a:r>
            <a:r>
              <a:rPr lang="en-US" dirty="0" err="1">
                <a:latin typeface="Kruti Dev 010" pitchFamily="2" charset="0"/>
              </a:rPr>
              <a:t>bldk</a:t>
            </a:r>
            <a:r>
              <a:rPr lang="en-US" dirty="0">
                <a:latin typeface="Kruti Dev 010" pitchFamily="2" charset="0"/>
              </a:rPr>
              <a:t> </a:t>
            </a:r>
            <a:r>
              <a:rPr lang="en-US" dirty="0" err="1">
                <a:latin typeface="Kruti Dev 010" pitchFamily="2" charset="0"/>
              </a:rPr>
              <a:t>vFkZ</a:t>
            </a:r>
            <a:r>
              <a:rPr lang="en-US" dirty="0">
                <a:latin typeface="Kruti Dev 010" pitchFamily="2" charset="0"/>
              </a:rPr>
              <a:t> </a:t>
            </a:r>
            <a:r>
              <a:rPr lang="en-US" dirty="0" err="1">
                <a:latin typeface="Kruti Dev 010" pitchFamily="2" charset="0"/>
              </a:rPr>
              <a:t>gS</a:t>
            </a:r>
            <a:r>
              <a:rPr lang="en-US" dirty="0">
                <a:latin typeface="Kruti Dev 010" pitchFamily="2" charset="0"/>
              </a:rPr>
              <a:t> </a:t>
            </a:r>
            <a:r>
              <a:rPr lang="en-US" dirty="0" err="1">
                <a:latin typeface="Kruti Dev 010" pitchFamily="2" charset="0"/>
              </a:rPr>
              <a:t>fd</a:t>
            </a:r>
            <a:r>
              <a:rPr lang="en-US" dirty="0">
                <a:latin typeface="Kruti Dev 010" pitchFamily="2" charset="0"/>
              </a:rPr>
              <a:t> ;g </a:t>
            </a:r>
            <a:r>
              <a:rPr lang="hi-IN" sz="1400" dirty="0">
                <a:latin typeface="Kruti Dev 010" pitchFamily="2" charset="0"/>
              </a:rPr>
              <a:t>राशि</a:t>
            </a:r>
            <a:r>
              <a:rPr lang="en-US" dirty="0">
                <a:latin typeface="Kruti Dev 010" pitchFamily="2" charset="0"/>
              </a:rPr>
              <a:t> ^</a:t>
            </a:r>
            <a:r>
              <a:rPr lang="en-US" dirty="0" err="1">
                <a:latin typeface="Kruti Dev 010" pitchFamily="2" charset="0"/>
              </a:rPr>
              <a:t>ysunkjh</a:t>
            </a:r>
            <a:r>
              <a:rPr lang="en-US" dirty="0">
                <a:latin typeface="Kruti Dev 010" pitchFamily="2" charset="0"/>
              </a:rPr>
              <a:t> [</a:t>
            </a:r>
            <a:r>
              <a:rPr lang="en-US" dirty="0" err="1">
                <a:latin typeface="Kruti Dev 010" pitchFamily="2" charset="0"/>
              </a:rPr>
              <a:t>kkrk</a:t>
            </a:r>
            <a:r>
              <a:rPr lang="en-US" dirty="0">
                <a:latin typeface="Kruti Dev 010" pitchFamily="2" charset="0"/>
              </a:rPr>
              <a:t>* cu </a:t>
            </a:r>
            <a:r>
              <a:rPr lang="en-US" dirty="0" err="1">
                <a:latin typeface="Kruti Dev 010" pitchFamily="2" charset="0"/>
              </a:rPr>
              <a:t>tkrh</a:t>
            </a:r>
            <a:r>
              <a:rPr lang="en-US" dirty="0">
                <a:latin typeface="Kruti Dev 010" pitchFamily="2" charset="0"/>
              </a:rPr>
              <a:t> </a:t>
            </a:r>
            <a:r>
              <a:rPr lang="en-US" dirty="0" err="1">
                <a:latin typeface="Kruti Dev 010" pitchFamily="2" charset="0"/>
              </a:rPr>
              <a:t>gS</a:t>
            </a:r>
            <a:endParaRPr lang="en-US" dirty="0">
              <a:solidFill>
                <a:srgbClr val="000000"/>
              </a:solidFill>
            </a:endParaRPr>
          </a:p>
          <a:p>
            <a:pPr lvl="2" eaLnBrk="1" hangingPunct="1">
              <a:lnSpc>
                <a:spcPct val="130000"/>
              </a:lnSpc>
              <a:buSzPct val="100000"/>
              <a:buFont typeface="Arial" charset="0"/>
              <a:buChar char="•"/>
            </a:pPr>
            <a:r>
              <a:rPr lang="en-US" dirty="0" err="1">
                <a:latin typeface="Kruti Dev 010" pitchFamily="2" charset="0"/>
              </a:rPr>
              <a:t>bldk</a:t>
            </a:r>
            <a:r>
              <a:rPr lang="en-US" dirty="0">
                <a:latin typeface="Kruti Dev 010" pitchFamily="2" charset="0"/>
              </a:rPr>
              <a:t> </a:t>
            </a:r>
            <a:r>
              <a:rPr lang="en-US" dirty="0" err="1">
                <a:latin typeface="Kruti Dev 010" pitchFamily="2" charset="0"/>
              </a:rPr>
              <a:t>vFkZ</a:t>
            </a:r>
            <a:r>
              <a:rPr lang="en-US" dirty="0">
                <a:latin typeface="Kruti Dev 010" pitchFamily="2" charset="0"/>
              </a:rPr>
              <a:t> ;g </a:t>
            </a:r>
            <a:r>
              <a:rPr lang="en-US" dirty="0" err="1">
                <a:latin typeface="Kruti Dev 010" pitchFamily="2" charset="0"/>
              </a:rPr>
              <a:t>gS</a:t>
            </a:r>
            <a:r>
              <a:rPr lang="en-US" dirty="0">
                <a:latin typeface="Kruti Dev 010" pitchFamily="2" charset="0"/>
              </a:rPr>
              <a:t> </a:t>
            </a:r>
            <a:r>
              <a:rPr lang="en-US" dirty="0" err="1">
                <a:latin typeface="Kruti Dev 010" pitchFamily="2" charset="0"/>
              </a:rPr>
              <a:t>fd</a:t>
            </a:r>
            <a:r>
              <a:rPr lang="en-US" dirty="0">
                <a:latin typeface="Kruti Dev 010" pitchFamily="2" charset="0"/>
              </a:rPr>
              <a:t> </a:t>
            </a:r>
            <a:r>
              <a:rPr lang="en-US" dirty="0" err="1">
                <a:latin typeface="Kruti Dev 010" pitchFamily="2" charset="0"/>
              </a:rPr>
              <a:t>dqN</a:t>
            </a:r>
            <a:r>
              <a:rPr lang="en-US" dirty="0">
                <a:latin typeface="Kruti Dev 010" pitchFamily="2" charset="0"/>
              </a:rPr>
              <a:t> </a:t>
            </a:r>
            <a:r>
              <a:rPr lang="en-US" dirty="0" err="1">
                <a:latin typeface="Kruti Dev 010" pitchFamily="2" charset="0"/>
              </a:rPr>
              <a:t>xzkgd</a:t>
            </a:r>
            <a:r>
              <a:rPr lang="en-US" dirty="0">
                <a:latin typeface="Kruti Dev 010" pitchFamily="2" charset="0"/>
              </a:rPr>
              <a:t> </a:t>
            </a:r>
            <a:r>
              <a:rPr lang="en-US" dirty="0" err="1">
                <a:latin typeface="Kruti Dev 010" pitchFamily="2" charset="0"/>
              </a:rPr>
              <a:t>ftUgksaus</a:t>
            </a:r>
            <a:r>
              <a:rPr lang="en-US" dirty="0">
                <a:latin typeface="Kruti Dev 010" pitchFamily="2" charset="0"/>
              </a:rPr>
              <a:t> </a:t>
            </a:r>
            <a:r>
              <a:rPr lang="en-US" dirty="0" err="1">
                <a:latin typeface="Kruti Dev 010" pitchFamily="2" charset="0"/>
              </a:rPr>
              <a:t>fiNys</a:t>
            </a:r>
            <a:r>
              <a:rPr lang="en-US" dirty="0">
                <a:latin typeface="Kruti Dev 010" pitchFamily="2" charset="0"/>
              </a:rPr>
              <a:t> </a:t>
            </a:r>
            <a:r>
              <a:rPr lang="en-US" dirty="0" err="1">
                <a:latin typeface="Kruti Dev 010" pitchFamily="2" charset="0"/>
              </a:rPr>
              <a:t>eghus</a:t>
            </a:r>
            <a:r>
              <a:rPr lang="en-US" dirty="0">
                <a:latin typeface="Kruti Dev 010" pitchFamily="2" charset="0"/>
              </a:rPr>
              <a:t> </a:t>
            </a:r>
            <a:r>
              <a:rPr lang="en-US" dirty="0" err="1">
                <a:latin typeface="Kruti Dev 010" pitchFamily="2" charset="0"/>
              </a:rPr>
              <a:t>phtsa</a:t>
            </a:r>
            <a:r>
              <a:rPr lang="en-US" dirty="0">
                <a:latin typeface="Kruti Dev 010" pitchFamily="2" charset="0"/>
              </a:rPr>
              <a:t> [</a:t>
            </a:r>
            <a:r>
              <a:rPr lang="en-US" dirty="0" err="1">
                <a:latin typeface="Kruti Dev 010" pitchFamily="2" charset="0"/>
              </a:rPr>
              <a:t>kjhnh</a:t>
            </a:r>
            <a:r>
              <a:rPr lang="en-US" dirty="0">
                <a:latin typeface="Kruti Dev 010" pitchFamily="2" charset="0"/>
              </a:rPr>
              <a:t> </a:t>
            </a:r>
            <a:r>
              <a:rPr lang="en-US" dirty="0" err="1">
                <a:latin typeface="Kruti Dev 010" pitchFamily="2" charset="0"/>
              </a:rPr>
              <a:t>Fkh</a:t>
            </a:r>
            <a:r>
              <a:rPr lang="en-US" dirty="0">
                <a:latin typeface="Kruti Dev 010" pitchFamily="2" charset="0"/>
              </a:rPr>
              <a:t> </a:t>
            </a:r>
            <a:r>
              <a:rPr lang="en-US" dirty="0" err="1">
                <a:latin typeface="Kruti Dev 010" pitchFamily="2" charset="0"/>
              </a:rPr>
              <a:t>os</a:t>
            </a:r>
            <a:r>
              <a:rPr lang="en-US" dirty="0">
                <a:latin typeface="Kruti Dev 010" pitchFamily="2" charset="0"/>
              </a:rPr>
              <a:t> </a:t>
            </a:r>
            <a:r>
              <a:rPr lang="en-US" dirty="0" err="1">
                <a:latin typeface="Kruti Dev 010" pitchFamily="2" charset="0"/>
              </a:rPr>
              <a:t>bl</a:t>
            </a:r>
            <a:r>
              <a:rPr lang="en-US" dirty="0">
                <a:latin typeface="Kruti Dev 010" pitchFamily="2" charset="0"/>
              </a:rPr>
              <a:t> </a:t>
            </a:r>
            <a:r>
              <a:rPr lang="en-US" dirty="0" err="1">
                <a:latin typeface="Kruti Dev 010" pitchFamily="2" charset="0"/>
              </a:rPr>
              <a:t>eghus</a:t>
            </a:r>
            <a:r>
              <a:rPr lang="en-US" dirty="0">
                <a:latin typeface="Kruti Dev 010" pitchFamily="2" charset="0"/>
              </a:rPr>
              <a:t> </a:t>
            </a:r>
            <a:r>
              <a:rPr lang="en-US" dirty="0" err="1">
                <a:latin typeface="Kruti Dev 010" pitchFamily="2" charset="0"/>
              </a:rPr>
              <a:t>mudk</a:t>
            </a:r>
            <a:r>
              <a:rPr lang="en-US" dirty="0">
                <a:latin typeface="Kruti Dev 010" pitchFamily="2" charset="0"/>
              </a:rPr>
              <a:t> </a:t>
            </a:r>
            <a:r>
              <a:rPr lang="en-US" dirty="0" err="1">
                <a:latin typeface="Kruti Dev 010" pitchFamily="2" charset="0"/>
              </a:rPr>
              <a:t>Hkqxrku</a:t>
            </a:r>
            <a:r>
              <a:rPr lang="en-US" dirty="0">
                <a:latin typeface="Kruti Dev 010" pitchFamily="2" charset="0"/>
              </a:rPr>
              <a:t> </a:t>
            </a:r>
            <a:r>
              <a:rPr lang="en-US" dirty="0" err="1">
                <a:latin typeface="Kruti Dev 010" pitchFamily="2" charset="0"/>
              </a:rPr>
              <a:t>djsaxs</a:t>
            </a:r>
            <a:r>
              <a:rPr lang="en-US" dirty="0">
                <a:latin typeface="Kruti Dev 010" pitchFamily="2" charset="0"/>
              </a:rPr>
              <a:t>!</a:t>
            </a:r>
            <a:endParaRPr lang="en-US" dirty="0">
              <a:solidFill>
                <a:srgbClr val="000000"/>
              </a:solidFill>
            </a:endParaRPr>
          </a:p>
        </p:txBody>
      </p:sp>
      <p:sp>
        <p:nvSpPr>
          <p:cNvPr id="14" name="Rectangle 4"/>
          <p:cNvSpPr>
            <a:spLocks noChangeArrowheads="1"/>
          </p:cNvSpPr>
          <p:nvPr/>
        </p:nvSpPr>
        <p:spPr bwMode="auto">
          <a:xfrm>
            <a:off x="4682108" y="5794358"/>
            <a:ext cx="4229100" cy="79089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b="1" dirty="0" err="1">
                <a:latin typeface="Kruti Dev 010" pitchFamily="2" charset="0"/>
              </a:rPr>
              <a:t>ppkZ</a:t>
            </a:r>
            <a:r>
              <a:rPr lang="en-US" sz="2000" b="1" dirty="0">
                <a:latin typeface="Kruti Dev 010" pitchFamily="2" charset="0"/>
              </a:rPr>
              <a:t>%</a:t>
            </a:r>
            <a:r>
              <a:rPr lang="en-US" sz="2000" dirty="0">
                <a:latin typeface="Kruti Dev 010" pitchFamily="2" charset="0"/>
              </a:rPr>
              <a:t> </a:t>
            </a: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eghus</a:t>
            </a:r>
            <a:r>
              <a:rPr lang="en-US" sz="2000" dirty="0">
                <a:latin typeface="Kruti Dev 010" pitchFamily="2" charset="0"/>
              </a:rPr>
              <a:t> ds </a:t>
            </a:r>
            <a:r>
              <a:rPr lang="en-US" sz="2000" dirty="0" err="1">
                <a:latin typeface="Kruti Dev 010" pitchFamily="2" charset="0"/>
              </a:rPr>
              <a:t>fy</a:t>
            </a:r>
            <a:r>
              <a:rPr lang="en-US" sz="2000" dirty="0">
                <a:latin typeface="Kruti Dev 010" pitchFamily="2" charset="0"/>
              </a:rPr>
              <a:t>, </a:t>
            </a:r>
            <a:r>
              <a:rPr lang="hi-IN" sz="1600" dirty="0">
                <a:latin typeface="Kruti Dev 010" pitchFamily="2" charset="0"/>
              </a:rPr>
              <a:t>कार्यशील</a:t>
            </a:r>
            <a:r>
              <a:rPr lang="en-US" sz="1600" dirty="0">
                <a:latin typeface="Kruti Dev 010" pitchFamily="2" charset="0"/>
              </a:rPr>
              <a:t> </a:t>
            </a:r>
            <a:r>
              <a:rPr lang="en-US" sz="2000" dirty="0" err="1">
                <a:latin typeface="Kruti Dev 010" pitchFamily="2" charset="0"/>
              </a:rPr>
              <a:t>iwath</a:t>
            </a:r>
            <a:r>
              <a:rPr lang="en-US" sz="2000" dirty="0">
                <a:latin typeface="Kruti Dev 010" pitchFamily="2" charset="0"/>
              </a:rPr>
              <a:t> </a:t>
            </a:r>
            <a:r>
              <a:rPr lang="en-US" sz="2000" dirty="0" err="1">
                <a:latin typeface="Kruti Dev 010" pitchFamily="2" charset="0"/>
              </a:rPr>
              <a:t>ij</a:t>
            </a:r>
            <a:r>
              <a:rPr lang="en-US" sz="2000" dirty="0">
                <a:latin typeface="Kruti Dev 010" pitchFamily="2" charset="0"/>
              </a:rPr>
              <a:t> </a:t>
            </a:r>
            <a:r>
              <a:rPr lang="en-US" sz="2000" dirty="0" err="1">
                <a:latin typeface="Kruti Dev 010" pitchFamily="2" charset="0"/>
              </a:rPr>
              <a:t>D;k</a:t>
            </a:r>
            <a:r>
              <a:rPr lang="en-US" sz="2000" dirty="0">
                <a:latin typeface="Kruti Dev 010" pitchFamily="2" charset="0"/>
              </a:rPr>
              <a:t> </a:t>
            </a:r>
            <a:r>
              <a:rPr lang="en-US" sz="2000" dirty="0" err="1">
                <a:latin typeface="Kruti Dev 010" pitchFamily="2" charset="0"/>
              </a:rPr>
              <a:t>izHkko</a:t>
            </a:r>
            <a:r>
              <a:rPr lang="en-US" sz="2000" dirty="0">
                <a:latin typeface="Kruti Dev 010" pitchFamily="2" charset="0"/>
              </a:rPr>
              <a:t> </a:t>
            </a:r>
            <a:r>
              <a:rPr lang="en-US" sz="2000" dirty="0" err="1">
                <a:latin typeface="Kruti Dev 010" pitchFamily="2" charset="0"/>
              </a:rPr>
              <a:t>iM+sxk</a:t>
            </a:r>
            <a:r>
              <a:rPr lang="en-US" sz="2000" dirty="0">
                <a:latin typeface="Kruti Dev 010" pitchFamily="2" charset="0"/>
              </a:rPr>
              <a:t>\</a:t>
            </a:r>
            <a:endParaRPr lang="en-GB" sz="2000" dirty="0">
              <a:solidFill>
                <a:srgbClr val="000000"/>
              </a:solidFill>
              <a:latin typeface="Garamond" pitchFamily="18" charset="0"/>
            </a:endParaRPr>
          </a:p>
        </p:txBody>
      </p:sp>
    </p:spTree>
    <p:extLst>
      <p:ext uri="{BB962C8B-B14F-4D97-AF65-F5344CB8AC3E}">
        <p14:creationId xmlns:p14="http://schemas.microsoft.com/office/powerpoint/2010/main" val="140426628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000" dirty="0">
                <a:solidFill>
                  <a:srgbClr val="000000"/>
                </a:solidFill>
              </a:rPr>
              <a:t>Step three: Impact of customer credit policy on working capital</a:t>
            </a:r>
            <a:endParaRPr lang="en-GB" sz="2000" dirty="0">
              <a:solidFill>
                <a:srgbClr val="000000"/>
              </a:solidFill>
            </a:endParaRPr>
          </a:p>
        </p:txBody>
      </p:sp>
      <p:sp>
        <p:nvSpPr>
          <p:cNvPr id="15363" name="Text Box 2"/>
          <p:cNvSpPr txBox="1">
            <a:spLocks noChangeArrowheads="1"/>
          </p:cNvSpPr>
          <p:nvPr/>
        </p:nvSpPr>
        <p:spPr bwMode="auto">
          <a:xfrm>
            <a:off x="228600" y="1052737"/>
            <a:ext cx="4267200" cy="3331657"/>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US" sz="2000" dirty="0">
                <a:solidFill>
                  <a:srgbClr val="000000"/>
                </a:solidFill>
              </a:rPr>
              <a:t>This month, when we collect account receivables from the last month, we will get some more cash</a:t>
            </a:r>
          </a:p>
          <a:p>
            <a:pPr lvl="1" eaLnBrk="1" hangingPunct="1">
              <a:lnSpc>
                <a:spcPct val="120000"/>
              </a:lnSpc>
              <a:buSzPct val="100000"/>
              <a:buFont typeface="Arial" charset="0"/>
              <a:buChar char="•"/>
            </a:pPr>
            <a:r>
              <a:rPr lang="en-US" sz="2000" dirty="0">
                <a:solidFill>
                  <a:srgbClr val="000000"/>
                </a:solidFill>
              </a:rPr>
              <a:t>This will reduce the working capital need for this month.</a:t>
            </a:r>
          </a:p>
          <a:p>
            <a:pPr lvl="1" eaLnBrk="1" hangingPunct="1">
              <a:lnSpc>
                <a:spcPct val="120000"/>
              </a:lnSpc>
              <a:buSzPct val="100000"/>
              <a:buFont typeface="Arial" charset="0"/>
              <a:buChar char="•"/>
            </a:pPr>
            <a:r>
              <a:rPr lang="en-US" sz="2000" dirty="0">
                <a:solidFill>
                  <a:srgbClr val="000000"/>
                </a:solidFill>
                <a:latin typeface="Arial"/>
                <a:cs typeface="Arial"/>
              </a:rPr>
              <a:t>So we need to once again modify the formula to the one below</a:t>
            </a: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FB9AB2D6-86FC-4E24-8E62-F052A4C194DC}" type="slidenum">
              <a:rPr lang="en-US" sz="1600" b="1" smtClean="0">
                <a:solidFill>
                  <a:schemeClr val="tx1"/>
                </a:solidFill>
              </a:rPr>
              <a:pPr algn="ctr">
                <a:defRPr/>
              </a:pPr>
              <a:t>13</a:t>
            </a:fld>
            <a:endParaRPr lang="en-US" sz="1600" b="1">
              <a:solidFill>
                <a:schemeClr val="tx1"/>
              </a:solidFill>
            </a:endParaRPr>
          </a:p>
        </p:txBody>
      </p:sp>
      <p:sp>
        <p:nvSpPr>
          <p:cNvPr id="7" name="Rectangle 4"/>
          <p:cNvSpPr>
            <a:spLocks noChangeArrowheads="1"/>
          </p:cNvSpPr>
          <p:nvPr/>
        </p:nvSpPr>
        <p:spPr bwMode="auto">
          <a:xfrm>
            <a:off x="266700" y="4509120"/>
            <a:ext cx="4229100" cy="196788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a:solidFill>
                  <a:srgbClr val="000000"/>
                </a:solidFill>
                <a:latin typeface="Garamond" pitchFamily="18" charset="0"/>
              </a:rPr>
              <a:t>Working capital needed for this period</a:t>
            </a:r>
            <a:r>
              <a:rPr lang="en-GB" sz="2000" dirty="0">
                <a:solidFill>
                  <a:srgbClr val="000000"/>
                </a:solidFill>
                <a:latin typeface="Garamond" pitchFamily="18" charset="0"/>
              </a:rPr>
              <a:t> = Expected cash outflow for this period  – Expected cash inflow for this period – Opening cash balance for this period – Last period’s accounts receivable to be collected in this period</a:t>
            </a:r>
          </a:p>
        </p:txBody>
      </p:sp>
      <p:sp>
        <p:nvSpPr>
          <p:cNvPr id="9" name="Text Box 1"/>
          <p:cNvSpPr txBox="1">
            <a:spLocks noChangeArrowheads="1"/>
          </p:cNvSpPr>
          <p:nvPr/>
        </p:nvSpPr>
        <p:spPr bwMode="auto">
          <a:xfrm>
            <a:off x="4644008" y="188640"/>
            <a:ext cx="42672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000" dirty="0" err="1">
                <a:latin typeface="Kruti Dev 010" pitchFamily="2" charset="0"/>
              </a:rPr>
              <a:t>rhljk</a:t>
            </a:r>
            <a:r>
              <a:rPr lang="en-US" sz="2000" dirty="0">
                <a:latin typeface="Kruti Dev 010" pitchFamily="2" charset="0"/>
              </a:rPr>
              <a:t> </a:t>
            </a:r>
            <a:r>
              <a:rPr lang="en-US" sz="2000" dirty="0" err="1">
                <a:latin typeface="Kruti Dev 010" pitchFamily="2" charset="0"/>
              </a:rPr>
              <a:t>pj.k</a:t>
            </a:r>
            <a:r>
              <a:rPr lang="en-US" sz="2000" dirty="0">
                <a:latin typeface="Kruti Dev 010" pitchFamily="2" charset="0"/>
              </a:rPr>
              <a:t> % </a:t>
            </a:r>
            <a:r>
              <a:rPr lang="hi-IN" sz="1600" dirty="0">
                <a:latin typeface="Kruti Dev 010" pitchFamily="2" charset="0"/>
              </a:rPr>
              <a:t>कार्यशील</a:t>
            </a:r>
            <a:r>
              <a:rPr lang="en-US" sz="2000" dirty="0">
                <a:latin typeface="Kruti Dev 010" pitchFamily="2" charset="0"/>
              </a:rPr>
              <a:t> </a:t>
            </a:r>
            <a:r>
              <a:rPr lang="en-US" sz="2000" dirty="0" err="1">
                <a:latin typeface="Kruti Dev 010" pitchFamily="2" charset="0"/>
              </a:rPr>
              <a:t>iwath</a:t>
            </a:r>
            <a:r>
              <a:rPr lang="en-US" sz="2000" dirty="0">
                <a:latin typeface="Kruti Dev 010" pitchFamily="2" charset="0"/>
              </a:rPr>
              <a:t> </a:t>
            </a:r>
            <a:r>
              <a:rPr lang="en-US" sz="2000" dirty="0" err="1">
                <a:latin typeface="Kruti Dev 010" pitchFamily="2" charset="0"/>
              </a:rPr>
              <a:t>ij</a:t>
            </a:r>
            <a:r>
              <a:rPr lang="en-US" sz="2000" dirty="0">
                <a:latin typeface="Kruti Dev 010" pitchFamily="2" charset="0"/>
              </a:rPr>
              <a:t> </a:t>
            </a:r>
            <a:r>
              <a:rPr lang="en-US" sz="2000" dirty="0" err="1">
                <a:latin typeface="Kruti Dev 010" pitchFamily="2" charset="0"/>
              </a:rPr>
              <a:t>xzkgd</a:t>
            </a:r>
            <a:r>
              <a:rPr lang="en-US" sz="2000" dirty="0">
                <a:latin typeface="Kruti Dev 010" pitchFamily="2" charset="0"/>
              </a:rPr>
              <a:t> m/</a:t>
            </a:r>
            <a:r>
              <a:rPr lang="en-US" sz="2000" dirty="0" err="1">
                <a:latin typeface="Kruti Dev 010" pitchFamily="2" charset="0"/>
              </a:rPr>
              <a:t>kkj</a:t>
            </a:r>
            <a:r>
              <a:rPr lang="en-US" sz="2000" dirty="0">
                <a:latin typeface="Kruti Dev 010" pitchFamily="2" charset="0"/>
              </a:rPr>
              <a:t> </a:t>
            </a:r>
            <a:r>
              <a:rPr lang="en-US" sz="2000" dirty="0" err="1">
                <a:latin typeface="Kruti Dev 010" pitchFamily="2" charset="0"/>
              </a:rPr>
              <a:t>uhfr</a:t>
            </a:r>
            <a:r>
              <a:rPr lang="en-US" sz="2000" dirty="0">
                <a:latin typeface="Kruti Dev 010" pitchFamily="2" charset="0"/>
              </a:rPr>
              <a:t> </a:t>
            </a:r>
            <a:r>
              <a:rPr lang="en-US" sz="2000" dirty="0" err="1">
                <a:latin typeface="Kruti Dev 010" pitchFamily="2" charset="0"/>
              </a:rPr>
              <a:t>dk</a:t>
            </a:r>
            <a:r>
              <a:rPr lang="en-US" sz="2000" dirty="0">
                <a:latin typeface="Kruti Dev 010" pitchFamily="2" charset="0"/>
              </a:rPr>
              <a:t> </a:t>
            </a:r>
            <a:r>
              <a:rPr lang="en-US" sz="2000" dirty="0" err="1">
                <a:latin typeface="Kruti Dev 010" pitchFamily="2" charset="0"/>
              </a:rPr>
              <a:t>izHkko</a:t>
            </a:r>
            <a:endParaRPr lang="en-GB" sz="2000" dirty="0">
              <a:solidFill>
                <a:srgbClr val="000000"/>
              </a:solidFill>
            </a:endParaRPr>
          </a:p>
        </p:txBody>
      </p:sp>
      <p:sp>
        <p:nvSpPr>
          <p:cNvPr id="13" name="Text Box 2"/>
          <p:cNvSpPr txBox="1">
            <a:spLocks noChangeArrowheads="1"/>
          </p:cNvSpPr>
          <p:nvPr/>
        </p:nvSpPr>
        <p:spPr bwMode="auto">
          <a:xfrm>
            <a:off x="4644008" y="1088977"/>
            <a:ext cx="4267200" cy="3331657"/>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eghus</a:t>
            </a:r>
            <a:r>
              <a:rPr lang="en-US" sz="2000" dirty="0">
                <a:latin typeface="Kruti Dev 010" pitchFamily="2" charset="0"/>
              </a:rPr>
              <a:t>] </a:t>
            </a:r>
            <a:r>
              <a:rPr lang="en-US" sz="2000" dirty="0" err="1">
                <a:latin typeface="Kruti Dev 010" pitchFamily="2" charset="0"/>
              </a:rPr>
              <a:t>tc</a:t>
            </a:r>
            <a:r>
              <a:rPr lang="en-US" sz="2000" dirty="0">
                <a:latin typeface="Kruti Dev 010" pitchFamily="2" charset="0"/>
              </a:rPr>
              <a:t> </a:t>
            </a:r>
            <a:r>
              <a:rPr lang="en-US" sz="2000" dirty="0" err="1">
                <a:latin typeface="Kruti Dev 010" pitchFamily="2" charset="0"/>
              </a:rPr>
              <a:t>gesa</a:t>
            </a:r>
            <a:r>
              <a:rPr lang="en-US" sz="2000" dirty="0">
                <a:latin typeface="Kruti Dev 010" pitchFamily="2" charset="0"/>
              </a:rPr>
              <a:t> </a:t>
            </a:r>
            <a:r>
              <a:rPr lang="en-US" sz="2000" dirty="0" err="1">
                <a:latin typeface="Kruti Dev 010" pitchFamily="2" charset="0"/>
              </a:rPr>
              <a:t>fiNys</a:t>
            </a:r>
            <a:r>
              <a:rPr lang="en-US" sz="2000" dirty="0">
                <a:latin typeface="Kruti Dev 010" pitchFamily="2" charset="0"/>
              </a:rPr>
              <a:t> </a:t>
            </a:r>
            <a:r>
              <a:rPr lang="en-US" sz="2000" dirty="0" err="1">
                <a:latin typeface="Kruti Dev 010" pitchFamily="2" charset="0"/>
              </a:rPr>
              <a:t>eghus</a:t>
            </a:r>
            <a:r>
              <a:rPr lang="en-US" sz="2000" dirty="0">
                <a:latin typeface="Kruti Dev 010" pitchFamily="2" charset="0"/>
              </a:rPr>
              <a:t> </a:t>
            </a:r>
            <a:r>
              <a:rPr lang="en-US" sz="2000" dirty="0" err="1">
                <a:latin typeface="Kruti Dev 010" pitchFamily="2" charset="0"/>
              </a:rPr>
              <a:t>dk</a:t>
            </a:r>
            <a:r>
              <a:rPr lang="en-US" sz="2000" dirty="0">
                <a:latin typeface="Kruti Dev 010" pitchFamily="2" charset="0"/>
              </a:rPr>
              <a:t> </a:t>
            </a:r>
            <a:r>
              <a:rPr lang="en-US" sz="2000" dirty="0" err="1">
                <a:latin typeface="Kruti Dev 010" pitchFamily="2" charset="0"/>
              </a:rPr>
              <a:t>ysunkjh</a:t>
            </a:r>
            <a:r>
              <a:rPr lang="en-US" sz="2000" dirty="0">
                <a:latin typeface="Kruti Dev 010" pitchFamily="2" charset="0"/>
              </a:rPr>
              <a:t> [</a:t>
            </a:r>
            <a:r>
              <a:rPr lang="en-US" sz="2000" dirty="0" err="1">
                <a:latin typeface="Kruti Dev 010" pitchFamily="2" charset="0"/>
              </a:rPr>
              <a:t>kkrk</a:t>
            </a:r>
            <a:r>
              <a:rPr lang="en-US" sz="2000" dirty="0">
                <a:latin typeface="Kruti Dev 010" pitchFamily="2" charset="0"/>
              </a:rPr>
              <a:t> </a:t>
            </a:r>
            <a:r>
              <a:rPr lang="en-US" sz="2000" dirty="0" err="1">
                <a:latin typeface="Kruti Dev 010" pitchFamily="2" charset="0"/>
              </a:rPr>
              <a:t>izkIr</a:t>
            </a:r>
            <a:r>
              <a:rPr lang="en-US" sz="2000" dirty="0">
                <a:latin typeface="Kruti Dev 010" pitchFamily="2" charset="0"/>
              </a:rPr>
              <a:t> </a:t>
            </a:r>
            <a:r>
              <a:rPr lang="en-US" sz="2000" dirty="0" err="1">
                <a:latin typeface="Kruti Dev 010" pitchFamily="2" charset="0"/>
              </a:rPr>
              <a:t>gksxk</a:t>
            </a:r>
            <a:r>
              <a:rPr lang="en-US" sz="2000" dirty="0">
                <a:latin typeface="Kruti Dev 010" pitchFamily="2" charset="0"/>
              </a:rPr>
              <a:t>] </a:t>
            </a:r>
            <a:r>
              <a:rPr lang="en-US" sz="2000" dirty="0" err="1">
                <a:latin typeface="Kruti Dev 010" pitchFamily="2" charset="0"/>
              </a:rPr>
              <a:t>rks</a:t>
            </a:r>
            <a:r>
              <a:rPr lang="en-US" sz="2000" dirty="0">
                <a:latin typeface="Kruti Dev 010" pitchFamily="2" charset="0"/>
              </a:rPr>
              <a:t> </a:t>
            </a:r>
            <a:r>
              <a:rPr lang="en-US" sz="2000" dirty="0" err="1">
                <a:latin typeface="Kruti Dev 010" pitchFamily="2" charset="0"/>
              </a:rPr>
              <a:t>gesa</a:t>
            </a:r>
            <a:r>
              <a:rPr lang="en-US" sz="2000" dirty="0">
                <a:latin typeface="Kruti Dev 010" pitchFamily="2" charset="0"/>
              </a:rPr>
              <a:t> </a:t>
            </a:r>
            <a:r>
              <a:rPr lang="en-US" sz="2000" dirty="0" err="1">
                <a:latin typeface="Kruti Dev 010" pitchFamily="2" charset="0"/>
              </a:rPr>
              <a:t>dqN</a:t>
            </a:r>
            <a:r>
              <a:rPr lang="en-US" sz="2000" dirty="0">
                <a:latin typeface="Kruti Dev 010" pitchFamily="2" charset="0"/>
              </a:rPr>
              <a:t> </a:t>
            </a:r>
            <a:r>
              <a:rPr lang="en-US" sz="2000" dirty="0" err="1">
                <a:latin typeface="Kruti Dev 010" pitchFamily="2" charset="0"/>
              </a:rPr>
              <a:t>vfrfjDr</a:t>
            </a:r>
            <a:r>
              <a:rPr lang="en-US" sz="2000" dirty="0">
                <a:latin typeface="Kruti Dev 010" pitchFamily="2" charset="0"/>
              </a:rPr>
              <a:t> </a:t>
            </a:r>
            <a:r>
              <a:rPr lang="en-US" sz="2000" dirty="0" err="1">
                <a:latin typeface="Kruti Dev 010" pitchFamily="2" charset="0"/>
              </a:rPr>
              <a:t>udn</a:t>
            </a:r>
            <a:r>
              <a:rPr lang="en-US" sz="2000" dirty="0">
                <a:latin typeface="Kruti Dev 010" pitchFamily="2" charset="0"/>
              </a:rPr>
              <a:t> </a:t>
            </a:r>
            <a:r>
              <a:rPr lang="en-US" sz="2000" dirty="0" err="1">
                <a:latin typeface="Kruti Dev 010" pitchFamily="2" charset="0"/>
              </a:rPr>
              <a:t>Hkh</a:t>
            </a:r>
            <a:r>
              <a:rPr lang="en-US" sz="2000" dirty="0">
                <a:latin typeface="Kruti Dev 010" pitchFamily="2" charset="0"/>
              </a:rPr>
              <a:t> </a:t>
            </a:r>
            <a:r>
              <a:rPr lang="en-US" sz="2000" dirty="0" err="1">
                <a:latin typeface="Kruti Dev 010" pitchFamily="2" charset="0"/>
              </a:rPr>
              <a:t>feysxkA</a:t>
            </a:r>
            <a:r>
              <a:rPr lang="en-US" sz="2000" dirty="0">
                <a:latin typeface="Kruti Dev 010" pitchFamily="2" charset="0"/>
              </a:rPr>
              <a:t>  </a:t>
            </a:r>
            <a:endParaRPr lang="en-US" sz="2000" dirty="0">
              <a:solidFill>
                <a:srgbClr val="000000"/>
              </a:solidFill>
            </a:endParaRPr>
          </a:p>
          <a:p>
            <a:pPr lvl="1" eaLnBrk="1" hangingPunct="1">
              <a:lnSpc>
                <a:spcPct val="120000"/>
              </a:lnSpc>
              <a:buSzPct val="100000"/>
              <a:buFont typeface="Arial" charset="0"/>
              <a:buChar char="•"/>
            </a:pPr>
            <a:r>
              <a:rPr lang="en-US" sz="2000" dirty="0">
                <a:latin typeface="Kruti Dev 010" pitchFamily="2" charset="0"/>
              </a:rPr>
              <a:t>;g </a:t>
            </a: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eghus</a:t>
            </a:r>
            <a:r>
              <a:rPr lang="en-US" sz="2000" dirty="0">
                <a:latin typeface="Kruti Dev 010" pitchFamily="2" charset="0"/>
              </a:rPr>
              <a:t> ds </a:t>
            </a:r>
            <a:r>
              <a:rPr lang="en-US" sz="2000" dirty="0" err="1">
                <a:latin typeface="Kruti Dev 010" pitchFamily="2" charset="0"/>
              </a:rPr>
              <a:t>fy</a:t>
            </a:r>
            <a:r>
              <a:rPr lang="en-US" sz="2000" dirty="0">
                <a:latin typeface="Kruti Dev 010" pitchFamily="2" charset="0"/>
              </a:rPr>
              <a:t>, </a:t>
            </a:r>
            <a:r>
              <a:rPr lang="hi-IN" dirty="0">
                <a:latin typeface="Kruti Dev 010" pitchFamily="2" charset="0"/>
              </a:rPr>
              <a:t>कार्यशील</a:t>
            </a:r>
            <a:r>
              <a:rPr lang="en-US" sz="2000" dirty="0">
                <a:latin typeface="Kruti Dev 010" pitchFamily="2" charset="0"/>
              </a:rPr>
              <a:t> </a:t>
            </a:r>
            <a:r>
              <a:rPr lang="en-US" sz="2000" dirty="0" err="1">
                <a:latin typeface="Kruti Dev 010" pitchFamily="2" charset="0"/>
              </a:rPr>
              <a:t>iwath</a:t>
            </a:r>
            <a:r>
              <a:rPr lang="en-US" sz="2000" dirty="0">
                <a:latin typeface="Kruti Dev 010" pitchFamily="2" charset="0"/>
              </a:rPr>
              <a:t> dh t:jr </a:t>
            </a:r>
            <a:r>
              <a:rPr lang="en-US" sz="2000" dirty="0" err="1">
                <a:latin typeface="Kruti Dev 010" pitchFamily="2" charset="0"/>
              </a:rPr>
              <a:t>dks</a:t>
            </a:r>
            <a:r>
              <a:rPr lang="en-US" sz="2000" dirty="0">
                <a:latin typeface="Kruti Dev 010" pitchFamily="2" charset="0"/>
              </a:rPr>
              <a:t> de </a:t>
            </a:r>
            <a:r>
              <a:rPr lang="en-US" sz="2000" dirty="0" err="1">
                <a:latin typeface="Kruti Dev 010" pitchFamily="2" charset="0"/>
              </a:rPr>
              <a:t>djsxkA</a:t>
            </a:r>
            <a:r>
              <a:rPr lang="en-US" sz="2000" dirty="0">
                <a:latin typeface="Kruti Dev 010" pitchFamily="2" charset="0"/>
              </a:rPr>
              <a:t> </a:t>
            </a:r>
            <a:endParaRPr lang="en-US" sz="2000" dirty="0">
              <a:solidFill>
                <a:srgbClr val="000000"/>
              </a:solidFill>
            </a:endParaRPr>
          </a:p>
          <a:p>
            <a:pPr lvl="1" eaLnBrk="1" hangingPunct="1">
              <a:lnSpc>
                <a:spcPct val="120000"/>
              </a:lnSpc>
              <a:buSzPct val="100000"/>
              <a:buFont typeface="Arial" charset="0"/>
              <a:buChar char="•"/>
            </a:pPr>
            <a:r>
              <a:rPr lang="en-US" sz="2000" dirty="0" err="1">
                <a:latin typeface="Kruti Dev 010" pitchFamily="2" charset="0"/>
              </a:rPr>
              <a:t>rks</a:t>
            </a:r>
            <a:r>
              <a:rPr lang="en-US" sz="2000" dirty="0">
                <a:latin typeface="Kruti Dev 010" pitchFamily="2" charset="0"/>
              </a:rPr>
              <a:t> </a:t>
            </a:r>
            <a:r>
              <a:rPr lang="en-US" sz="2000" dirty="0" err="1">
                <a:latin typeface="Kruti Dev 010" pitchFamily="2" charset="0"/>
              </a:rPr>
              <a:t>gesa</a:t>
            </a:r>
            <a:r>
              <a:rPr lang="en-US" sz="2000" dirty="0">
                <a:latin typeface="Kruti Dev 010" pitchFamily="2" charset="0"/>
              </a:rPr>
              <a:t> ,d </a:t>
            </a:r>
            <a:r>
              <a:rPr lang="en-US" sz="2000" dirty="0" err="1">
                <a:latin typeface="Kruti Dev 010" pitchFamily="2" charset="0"/>
              </a:rPr>
              <a:t>ckj</a:t>
            </a:r>
            <a:r>
              <a:rPr lang="en-US" sz="2000" dirty="0">
                <a:latin typeface="Kruti Dev 010" pitchFamily="2" charset="0"/>
              </a:rPr>
              <a:t> </a:t>
            </a:r>
            <a:r>
              <a:rPr lang="en-US" sz="2000" dirty="0" err="1">
                <a:latin typeface="Kruti Dev 010" pitchFamily="2" charset="0"/>
              </a:rPr>
              <a:t>fQj</a:t>
            </a:r>
            <a:r>
              <a:rPr lang="en-US" sz="2000" dirty="0">
                <a:latin typeface="Kruti Dev 010" pitchFamily="2" charset="0"/>
              </a:rPr>
              <a:t> ls </a:t>
            </a: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lw</a:t>
            </a:r>
            <a:r>
              <a:rPr lang="en-US" sz="2000" dirty="0">
                <a:latin typeface="Kruti Dev 010" pitchFamily="2" charset="0"/>
              </a:rPr>
              <a:t>= </a:t>
            </a:r>
            <a:r>
              <a:rPr lang="en-US" sz="2000" dirty="0" err="1">
                <a:latin typeface="Kruti Dev 010" pitchFamily="2" charset="0"/>
              </a:rPr>
              <a:t>dks</a:t>
            </a:r>
            <a:r>
              <a:rPr lang="en-US" sz="2000" dirty="0">
                <a:latin typeface="Kruti Dev 010" pitchFamily="2" charset="0"/>
              </a:rPr>
              <a:t> </a:t>
            </a:r>
            <a:r>
              <a:rPr lang="hi-IN" sz="1600" dirty="0">
                <a:latin typeface="Kruti Dev 010" pitchFamily="2" charset="0"/>
              </a:rPr>
              <a:t>संशोधित</a:t>
            </a:r>
            <a:r>
              <a:rPr lang="en-US" sz="1600" dirty="0">
                <a:latin typeface="Kruti Dev 010" pitchFamily="2" charset="0"/>
              </a:rPr>
              <a:t> </a:t>
            </a:r>
            <a:r>
              <a:rPr lang="en-US" sz="2000" dirty="0" err="1">
                <a:latin typeface="Kruti Dev 010" pitchFamily="2" charset="0"/>
              </a:rPr>
              <a:t>djds</a:t>
            </a:r>
            <a:r>
              <a:rPr lang="en-US" sz="2000" dirty="0">
                <a:latin typeface="Kruti Dev 010" pitchFamily="2" charset="0"/>
              </a:rPr>
              <a:t> </a:t>
            </a:r>
            <a:r>
              <a:rPr lang="en-US" sz="2000" dirty="0" err="1">
                <a:latin typeface="Kruti Dev 010" pitchFamily="2" charset="0"/>
              </a:rPr>
              <a:t>uhps</a:t>
            </a:r>
            <a:r>
              <a:rPr lang="en-US" sz="2000" dirty="0">
                <a:latin typeface="Kruti Dev 010" pitchFamily="2" charset="0"/>
              </a:rPr>
              <a:t> fn, x, </a:t>
            </a:r>
            <a:r>
              <a:rPr lang="en-US" sz="2000" dirty="0" err="1">
                <a:latin typeface="Kruti Dev 010" pitchFamily="2" charset="0"/>
              </a:rPr>
              <a:t>lw</a:t>
            </a:r>
            <a:r>
              <a:rPr lang="en-US" sz="2000" dirty="0">
                <a:latin typeface="Kruti Dev 010" pitchFamily="2" charset="0"/>
              </a:rPr>
              <a:t>= dh </a:t>
            </a:r>
            <a:r>
              <a:rPr lang="en-US" sz="2000" dirty="0" err="1">
                <a:latin typeface="Kruti Dev 010" pitchFamily="2" charset="0"/>
              </a:rPr>
              <a:t>rjg</a:t>
            </a:r>
            <a:r>
              <a:rPr lang="en-US" sz="2000" dirty="0">
                <a:latin typeface="Kruti Dev 010" pitchFamily="2" charset="0"/>
              </a:rPr>
              <a:t> </a:t>
            </a:r>
            <a:r>
              <a:rPr lang="en-US" sz="2000" dirty="0" err="1">
                <a:latin typeface="Kruti Dev 010" pitchFamily="2" charset="0"/>
              </a:rPr>
              <a:t>cukuk</a:t>
            </a:r>
            <a:r>
              <a:rPr lang="en-US" sz="2000" dirty="0">
                <a:latin typeface="Kruti Dev 010" pitchFamily="2" charset="0"/>
              </a:rPr>
              <a:t> </a:t>
            </a:r>
            <a:r>
              <a:rPr lang="en-US" sz="2000" dirty="0" err="1">
                <a:latin typeface="Kruti Dev 010" pitchFamily="2" charset="0"/>
              </a:rPr>
              <a:t>gksxk</a:t>
            </a:r>
            <a:endParaRPr lang="en-US" sz="2000" dirty="0">
              <a:solidFill>
                <a:srgbClr val="000000"/>
              </a:solidFill>
              <a:latin typeface="Arial"/>
              <a:cs typeface="Arial"/>
            </a:endParaRPr>
          </a:p>
        </p:txBody>
      </p:sp>
      <p:sp>
        <p:nvSpPr>
          <p:cNvPr id="14" name="Rectangle 4"/>
          <p:cNvSpPr>
            <a:spLocks noChangeArrowheads="1"/>
          </p:cNvSpPr>
          <p:nvPr/>
        </p:nvSpPr>
        <p:spPr bwMode="auto">
          <a:xfrm>
            <a:off x="4682108" y="4545360"/>
            <a:ext cx="4229100" cy="196788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b="1" dirty="0" err="1">
                <a:latin typeface="Kruti Dev 010" pitchFamily="2" charset="0"/>
              </a:rPr>
              <a:t>bl</a:t>
            </a:r>
            <a:r>
              <a:rPr lang="en-US" sz="2000" b="1" dirty="0">
                <a:latin typeface="Kruti Dev 010" pitchFamily="2" charset="0"/>
              </a:rPr>
              <a:t> </a:t>
            </a:r>
            <a:r>
              <a:rPr lang="en-US" sz="2000" b="1" dirty="0" err="1">
                <a:latin typeface="Kruti Dev 010" pitchFamily="2" charset="0"/>
              </a:rPr>
              <a:t>vof</a:t>
            </a:r>
            <a:r>
              <a:rPr lang="en-US" sz="2000" b="1" dirty="0">
                <a:latin typeface="Kruti Dev 010" pitchFamily="2" charset="0"/>
              </a:rPr>
              <a:t>/k ds </a:t>
            </a:r>
            <a:r>
              <a:rPr lang="en-US" sz="2000" b="1" dirty="0" err="1">
                <a:latin typeface="Kruti Dev 010" pitchFamily="2" charset="0"/>
              </a:rPr>
              <a:t>fy</a:t>
            </a:r>
            <a:r>
              <a:rPr lang="en-US" sz="2000" b="1" dirty="0">
                <a:latin typeface="Kruti Dev 010" pitchFamily="2" charset="0"/>
              </a:rPr>
              <a:t>, t:jh </a:t>
            </a:r>
            <a:r>
              <a:rPr lang="hi-IN" sz="1600" dirty="0">
                <a:latin typeface="Kruti Dev 010" pitchFamily="2" charset="0"/>
              </a:rPr>
              <a:t>कार्यशील</a:t>
            </a:r>
            <a:r>
              <a:rPr lang="en-US" sz="2000" b="1" dirty="0">
                <a:latin typeface="Kruti Dev 010" pitchFamily="2" charset="0"/>
              </a:rPr>
              <a:t> </a:t>
            </a:r>
            <a:r>
              <a:rPr lang="en-US" sz="2000" b="1" dirty="0" err="1">
                <a:latin typeface="Kruti Dev 010" pitchFamily="2" charset="0"/>
              </a:rPr>
              <a:t>iwath</a:t>
            </a:r>
            <a:r>
              <a:rPr lang="en-US" sz="2000" dirty="0">
                <a:latin typeface="Kruti Dev 010" pitchFamily="2" charset="0"/>
              </a:rPr>
              <a:t> </a:t>
            </a:r>
            <a:r>
              <a:rPr lang="en-GB" sz="2000" dirty="0">
                <a:solidFill>
                  <a:srgbClr val="000000"/>
                </a:solidFill>
                <a:latin typeface="Garamond" pitchFamily="18" charset="0"/>
              </a:rPr>
              <a:t>= </a:t>
            </a: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vof</a:t>
            </a:r>
            <a:r>
              <a:rPr lang="en-US" sz="2000" dirty="0">
                <a:latin typeface="Kruti Dev 010" pitchFamily="2" charset="0"/>
              </a:rPr>
              <a:t>/k </a:t>
            </a:r>
            <a:r>
              <a:rPr lang="en-US" sz="2000" dirty="0" err="1">
                <a:latin typeface="Kruti Dev 010" pitchFamily="2" charset="0"/>
              </a:rPr>
              <a:t>ds</a:t>
            </a:r>
            <a:r>
              <a:rPr lang="en-US" sz="2000" dirty="0">
                <a:latin typeface="Kruti Dev 010" pitchFamily="2" charset="0"/>
              </a:rPr>
              <a:t> </a:t>
            </a:r>
            <a:r>
              <a:rPr lang="en-US" sz="2000" dirty="0" err="1">
                <a:latin typeface="Kruti Dev 010" pitchFamily="2" charset="0"/>
              </a:rPr>
              <a:t>fy</a:t>
            </a:r>
            <a:r>
              <a:rPr lang="en-US" sz="2000" dirty="0">
                <a:latin typeface="Kruti Dev 010" pitchFamily="2" charset="0"/>
              </a:rPr>
              <a:t>, </a:t>
            </a:r>
            <a:r>
              <a:rPr lang="en-US" sz="2000" dirty="0" err="1">
                <a:latin typeface="Kruti Dev 010" pitchFamily="2" charset="0"/>
              </a:rPr>
              <a:t>vkuqekfur</a:t>
            </a:r>
            <a:r>
              <a:rPr lang="en-US" sz="2000" dirty="0">
                <a:latin typeface="Kruti Dev 010" pitchFamily="2" charset="0"/>
              </a:rPr>
              <a:t> </a:t>
            </a:r>
            <a:r>
              <a:rPr lang="en-US" sz="2000" dirty="0" err="1">
                <a:latin typeface="Kruti Dev 010" pitchFamily="2" charset="0"/>
              </a:rPr>
              <a:t>udn</a:t>
            </a:r>
            <a:r>
              <a:rPr lang="en-US" sz="2000" dirty="0">
                <a:latin typeface="Kruti Dev 010" pitchFamily="2" charset="0"/>
              </a:rPr>
              <a:t> </a:t>
            </a:r>
            <a:r>
              <a:rPr lang="en-US" sz="2000" dirty="0" err="1">
                <a:latin typeface="Kruti Dev 010" pitchFamily="2" charset="0"/>
              </a:rPr>
              <a:t>cfgxZeu</a:t>
            </a:r>
            <a:r>
              <a:rPr lang="en-US" sz="2000" dirty="0">
                <a:latin typeface="Kruti Dev 010" pitchFamily="2" charset="0"/>
              </a:rPr>
              <a:t> &amp; </a:t>
            </a: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vof</a:t>
            </a:r>
            <a:r>
              <a:rPr lang="en-US" sz="2000" dirty="0">
                <a:latin typeface="Kruti Dev 010" pitchFamily="2" charset="0"/>
              </a:rPr>
              <a:t>/k </a:t>
            </a:r>
            <a:r>
              <a:rPr lang="en-US" sz="2000" dirty="0" err="1">
                <a:latin typeface="Kruti Dev 010" pitchFamily="2" charset="0"/>
              </a:rPr>
              <a:t>ds</a:t>
            </a:r>
            <a:r>
              <a:rPr lang="en-US" sz="2000" dirty="0">
                <a:latin typeface="Kruti Dev 010" pitchFamily="2" charset="0"/>
              </a:rPr>
              <a:t> </a:t>
            </a:r>
            <a:r>
              <a:rPr lang="en-US" sz="2000" dirty="0" err="1">
                <a:latin typeface="Kruti Dev 010" pitchFamily="2" charset="0"/>
              </a:rPr>
              <a:t>fy</a:t>
            </a:r>
            <a:r>
              <a:rPr lang="en-US" sz="2000" dirty="0">
                <a:latin typeface="Kruti Dev 010" pitchFamily="2" charset="0"/>
              </a:rPr>
              <a:t>, </a:t>
            </a:r>
            <a:r>
              <a:rPr lang="en-US" sz="2000" dirty="0" err="1">
                <a:latin typeface="Kruti Dev 010" pitchFamily="2" charset="0"/>
              </a:rPr>
              <a:t>vkuqekfur</a:t>
            </a:r>
            <a:r>
              <a:rPr lang="en-US" sz="2000" dirty="0">
                <a:latin typeface="Kruti Dev 010" pitchFamily="2" charset="0"/>
              </a:rPr>
              <a:t> </a:t>
            </a:r>
            <a:r>
              <a:rPr lang="en-US" sz="2000" dirty="0" err="1">
                <a:latin typeface="Kruti Dev 010" pitchFamily="2" charset="0"/>
              </a:rPr>
              <a:t>udn</a:t>
            </a:r>
            <a:r>
              <a:rPr lang="en-US" sz="2000" dirty="0">
                <a:latin typeface="Kruti Dev 010" pitchFamily="2" charset="0"/>
              </a:rPr>
              <a:t> </a:t>
            </a:r>
            <a:r>
              <a:rPr lang="en-US" sz="2000" dirty="0" err="1">
                <a:latin typeface="Kruti Dev 010" pitchFamily="2" charset="0"/>
              </a:rPr>
              <a:t>vkxeu</a:t>
            </a:r>
            <a:r>
              <a:rPr lang="en-US" sz="2000" dirty="0">
                <a:latin typeface="Kruti Dev 010" pitchFamily="2" charset="0"/>
              </a:rPr>
              <a:t> &amp; ml </a:t>
            </a:r>
            <a:r>
              <a:rPr lang="en-US" sz="2000" dirty="0" err="1">
                <a:latin typeface="Kruti Dev 010" pitchFamily="2" charset="0"/>
              </a:rPr>
              <a:t>vof</a:t>
            </a:r>
            <a:r>
              <a:rPr lang="en-US" sz="2000" dirty="0">
                <a:latin typeface="Kruti Dev 010" pitchFamily="2" charset="0"/>
              </a:rPr>
              <a:t>/k </a:t>
            </a:r>
            <a:r>
              <a:rPr lang="en-US" sz="2000" dirty="0" err="1">
                <a:latin typeface="Kruti Dev 010" pitchFamily="2" charset="0"/>
              </a:rPr>
              <a:t>ds</a:t>
            </a:r>
            <a:r>
              <a:rPr lang="en-US" sz="2000" dirty="0">
                <a:latin typeface="Kruti Dev 010" pitchFamily="2" charset="0"/>
              </a:rPr>
              <a:t> </a:t>
            </a:r>
            <a:r>
              <a:rPr lang="en-US" sz="2000" dirty="0" err="1">
                <a:latin typeface="Kruti Dev 010" pitchFamily="2" charset="0"/>
              </a:rPr>
              <a:t>fy</a:t>
            </a:r>
            <a:r>
              <a:rPr lang="en-US" sz="2000" dirty="0">
                <a:latin typeface="Kruti Dev 010" pitchFamily="2" charset="0"/>
              </a:rPr>
              <a:t>, </a:t>
            </a:r>
            <a:r>
              <a:rPr lang="en-US" sz="2000" dirty="0" err="1">
                <a:latin typeface="Kruti Dev 010" pitchFamily="2" charset="0"/>
              </a:rPr>
              <a:t>vkjafHkd</a:t>
            </a:r>
            <a:r>
              <a:rPr lang="en-US" sz="2000" dirty="0">
                <a:latin typeface="Kruti Dev 010" pitchFamily="2" charset="0"/>
              </a:rPr>
              <a:t> '</a:t>
            </a:r>
            <a:r>
              <a:rPr lang="en-US" sz="2000" dirty="0" err="1">
                <a:latin typeface="Kruti Dev 010" pitchFamily="2" charset="0"/>
              </a:rPr>
              <a:t>ks"k</a:t>
            </a:r>
            <a:r>
              <a:rPr lang="en-US" sz="2000" dirty="0">
                <a:latin typeface="Kruti Dev 010" pitchFamily="2" charset="0"/>
              </a:rPr>
              <a:t> &amp; </a:t>
            </a:r>
            <a:r>
              <a:rPr lang="en-US" sz="2000" dirty="0" err="1">
                <a:latin typeface="Kruti Dev 010" pitchFamily="2" charset="0"/>
              </a:rPr>
              <a:t>fiNyh</a:t>
            </a:r>
            <a:r>
              <a:rPr lang="en-US" sz="2000" dirty="0">
                <a:latin typeface="Kruti Dev 010" pitchFamily="2" charset="0"/>
              </a:rPr>
              <a:t> </a:t>
            </a:r>
            <a:r>
              <a:rPr lang="en-US" sz="2000" dirty="0" err="1">
                <a:latin typeface="Kruti Dev 010" pitchFamily="2" charset="0"/>
              </a:rPr>
              <a:t>vof</a:t>
            </a:r>
            <a:r>
              <a:rPr lang="en-US" sz="2000" dirty="0">
                <a:latin typeface="Kruti Dev 010" pitchFamily="2" charset="0"/>
              </a:rPr>
              <a:t>/k </a:t>
            </a:r>
            <a:r>
              <a:rPr lang="en-US" sz="2000" dirty="0" err="1">
                <a:latin typeface="Kruti Dev 010" pitchFamily="2" charset="0"/>
              </a:rPr>
              <a:t>ds</a:t>
            </a:r>
            <a:r>
              <a:rPr lang="en-US" sz="2000" dirty="0">
                <a:latin typeface="Kruti Dev 010" pitchFamily="2" charset="0"/>
              </a:rPr>
              <a:t> </a:t>
            </a:r>
            <a:r>
              <a:rPr lang="en-US" sz="2000" dirty="0" err="1">
                <a:latin typeface="Kruti Dev 010" pitchFamily="2" charset="0"/>
              </a:rPr>
              <a:t>ysunkjh</a:t>
            </a:r>
            <a:r>
              <a:rPr lang="en-US" sz="2000" dirty="0">
                <a:latin typeface="Kruti Dev 010" pitchFamily="2" charset="0"/>
              </a:rPr>
              <a:t> [</a:t>
            </a:r>
            <a:r>
              <a:rPr lang="en-US" sz="2000" dirty="0" err="1">
                <a:latin typeface="Kruti Dev 010" pitchFamily="2" charset="0"/>
              </a:rPr>
              <a:t>kkrk</a:t>
            </a:r>
            <a:r>
              <a:rPr lang="en-US" sz="2000" dirty="0">
                <a:latin typeface="Kruti Dev 010" pitchFamily="2" charset="0"/>
              </a:rPr>
              <a:t> </a:t>
            </a:r>
            <a:r>
              <a:rPr lang="en-US" sz="2000" dirty="0" err="1">
                <a:latin typeface="Kruti Dev 010" pitchFamily="2" charset="0"/>
              </a:rPr>
              <a:t>tks</a:t>
            </a:r>
            <a:r>
              <a:rPr lang="en-US" sz="2000" dirty="0">
                <a:latin typeface="Kruti Dev 010" pitchFamily="2" charset="0"/>
              </a:rPr>
              <a:t> </a:t>
            </a: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vof</a:t>
            </a:r>
            <a:r>
              <a:rPr lang="en-US" sz="2000" dirty="0">
                <a:latin typeface="Kruti Dev 010" pitchFamily="2" charset="0"/>
              </a:rPr>
              <a:t>/k </a:t>
            </a:r>
            <a:r>
              <a:rPr lang="en-US" sz="2000" dirty="0" err="1">
                <a:latin typeface="Kruti Dev 010" pitchFamily="2" charset="0"/>
              </a:rPr>
              <a:t>esa</a:t>
            </a:r>
            <a:r>
              <a:rPr lang="en-US" sz="2000" dirty="0">
                <a:latin typeface="Kruti Dev 010" pitchFamily="2" charset="0"/>
              </a:rPr>
              <a:t> </a:t>
            </a:r>
            <a:r>
              <a:rPr lang="en-US" sz="2000" dirty="0" err="1">
                <a:latin typeface="Kruti Dev 010" pitchFamily="2" charset="0"/>
              </a:rPr>
              <a:t>izkIr</a:t>
            </a:r>
            <a:r>
              <a:rPr lang="en-US" sz="2000" dirty="0">
                <a:latin typeface="Kruti Dev 010" pitchFamily="2" charset="0"/>
              </a:rPr>
              <a:t> </a:t>
            </a:r>
            <a:r>
              <a:rPr lang="en-US" sz="2000" dirty="0" err="1">
                <a:latin typeface="Kruti Dev 010" pitchFamily="2" charset="0"/>
              </a:rPr>
              <a:t>djuk</a:t>
            </a:r>
            <a:r>
              <a:rPr lang="en-US" sz="2000" dirty="0">
                <a:latin typeface="Kruti Dev 010" pitchFamily="2" charset="0"/>
              </a:rPr>
              <a:t> </a:t>
            </a:r>
            <a:r>
              <a:rPr lang="en-US" sz="2000" dirty="0" err="1">
                <a:latin typeface="Kruti Dev 010" pitchFamily="2" charset="0"/>
              </a:rPr>
              <a:t>gS</a:t>
            </a:r>
            <a:endParaRPr lang="en-GB" sz="2000" dirty="0">
              <a:solidFill>
                <a:srgbClr val="000000"/>
              </a:solidFill>
              <a:latin typeface="Garamond" pitchFamily="18" charset="0"/>
            </a:endParaRPr>
          </a:p>
        </p:txBody>
      </p:sp>
    </p:spTree>
    <p:extLst>
      <p:ext uri="{BB962C8B-B14F-4D97-AF65-F5344CB8AC3E}">
        <p14:creationId xmlns:p14="http://schemas.microsoft.com/office/powerpoint/2010/main" val="325716712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14</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3554412"/>
            <a:ext cx="414338" cy="331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Cash inflows and cash outflows</a:t>
            </a:r>
            <a:endParaRPr lang="en-US" sz="2000" dirty="0"/>
          </a:p>
          <a:p>
            <a:pPr marL="457200" indent="-457200">
              <a:buFont typeface="+mj-lt"/>
              <a:buAutoNum type="arabicPeriod"/>
            </a:pPr>
            <a:r>
              <a:rPr lang="en-IN" sz="2000" dirty="0"/>
              <a:t>Calculating working capital – Step 1</a:t>
            </a:r>
            <a:endParaRPr lang="en-US" sz="2000" dirty="0"/>
          </a:p>
          <a:p>
            <a:pPr marL="457200" indent="-457200">
              <a:buFont typeface="+mj-lt"/>
              <a:buAutoNum type="arabicPeriod"/>
            </a:pPr>
            <a:r>
              <a:rPr lang="en-IN" sz="2000" dirty="0"/>
              <a:t>Calculating working capital – Step 2</a:t>
            </a:r>
            <a:endParaRPr lang="en-US" sz="2000" dirty="0"/>
          </a:p>
          <a:p>
            <a:pPr marL="457200" indent="-457200">
              <a:buFont typeface="+mj-lt"/>
              <a:buAutoNum type="arabicPeriod"/>
            </a:pPr>
            <a:r>
              <a:rPr lang="en-IN" sz="2000" dirty="0"/>
              <a:t>Calculating working capital – Step 3</a:t>
            </a:r>
            <a:endParaRPr lang="en-US" sz="2000" dirty="0"/>
          </a:p>
          <a:p>
            <a:pPr marL="457200" indent="-457200">
              <a:buFont typeface="+mj-lt"/>
              <a:buAutoNum type="arabicPeriod"/>
            </a:pPr>
            <a:r>
              <a:rPr lang="en-IN" sz="2000" dirty="0"/>
              <a:t>Calculating working capital – Step 4</a:t>
            </a:r>
            <a:endParaRPr lang="en-US" sz="2000" dirty="0"/>
          </a:p>
          <a:p>
            <a:pPr marL="457200" indent="-457200">
              <a:buFont typeface="+mj-lt"/>
              <a:buAutoNum type="arabicPeriod"/>
            </a:pPr>
            <a:r>
              <a:rPr lang="en-IN" sz="2000" dirty="0"/>
              <a:t>Exercise</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000" dirty="0">
                <a:solidFill>
                  <a:srgbClr val="000000"/>
                </a:solidFill>
              </a:rPr>
              <a:t>नकद आगमन  और नकद बहिर्गमन </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1</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2</a:t>
            </a: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3</a:t>
            </a: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4</a:t>
            </a:r>
          </a:p>
          <a:p>
            <a:pPr marL="457200" lvl="1" indent="-457200" eaLnBrk="1" hangingPunct="1">
              <a:lnSpc>
                <a:spcPct val="150000"/>
              </a:lnSpc>
              <a:buSzPct val="100000"/>
              <a:buFont typeface="+mj-lt"/>
              <a:buAutoNum type="arabicPeriod"/>
              <a:defRPr/>
            </a:pPr>
            <a:r>
              <a:rPr lang="hi-IN" sz="2000" dirty="0">
                <a:solidFill>
                  <a:srgbClr val="000000"/>
                </a:solidFill>
              </a:rPr>
              <a:t>अभ्यास </a:t>
            </a:r>
            <a:endParaRPr lang="en-US" sz="2000" dirty="0">
              <a:solidFill>
                <a:srgbClr val="000000"/>
              </a:solidFill>
            </a:endParaRPr>
          </a:p>
        </p:txBody>
      </p:sp>
      <p:sp>
        <p:nvSpPr>
          <p:cNvPr id="9" name="Text Box 17"/>
          <p:cNvSpPr txBox="1">
            <a:spLocks noChangeArrowheads="1"/>
          </p:cNvSpPr>
          <p:nvPr/>
        </p:nvSpPr>
        <p:spPr bwMode="auto">
          <a:xfrm>
            <a:off x="-57150" y="2974975"/>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57150" y="2365375"/>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57150" y="1755775"/>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42387233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000" dirty="0">
                <a:solidFill>
                  <a:srgbClr val="000000"/>
                </a:solidFill>
                <a:cs typeface="Arial" charset="0"/>
              </a:rPr>
              <a:t>Step four: Impact of supplier credit policy on working capital</a:t>
            </a:r>
            <a:endParaRPr lang="en-GB" sz="2000" dirty="0">
              <a:solidFill>
                <a:srgbClr val="000000"/>
              </a:solidFill>
              <a:cs typeface="Arial" charset="0"/>
            </a:endParaRPr>
          </a:p>
        </p:txBody>
      </p:sp>
      <p:sp>
        <p:nvSpPr>
          <p:cNvPr id="15363" name="Text Box 2"/>
          <p:cNvSpPr txBox="1">
            <a:spLocks noChangeArrowheads="1"/>
          </p:cNvSpPr>
          <p:nvPr/>
        </p:nvSpPr>
        <p:spPr bwMode="auto">
          <a:xfrm>
            <a:off x="228600" y="1052736"/>
            <a:ext cx="4267200" cy="4699809"/>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14000"/>
              </a:lnSpc>
              <a:buSzPct val="100000"/>
              <a:buFont typeface="Arial" charset="0"/>
              <a:buChar char="•"/>
            </a:pPr>
            <a:r>
              <a:rPr lang="en-US" sz="2000" dirty="0">
                <a:solidFill>
                  <a:srgbClr val="000000"/>
                </a:solidFill>
              </a:rPr>
              <a:t>Some suppliers allow their customers (which is the business) to pay for their purchases later. </a:t>
            </a:r>
          </a:p>
          <a:p>
            <a:pPr lvl="2" eaLnBrk="1" hangingPunct="1">
              <a:lnSpc>
                <a:spcPct val="114000"/>
              </a:lnSpc>
              <a:buSzPct val="100000"/>
              <a:buFont typeface="Arial" charset="0"/>
              <a:buChar char="•"/>
            </a:pPr>
            <a:r>
              <a:rPr lang="en-US" dirty="0">
                <a:solidFill>
                  <a:srgbClr val="000000"/>
                </a:solidFill>
              </a:rPr>
              <a:t>For example, a tea shop </a:t>
            </a:r>
            <a:r>
              <a:rPr lang="en-US" dirty="0" err="1">
                <a:solidFill>
                  <a:srgbClr val="000000"/>
                </a:solidFill>
              </a:rPr>
              <a:t>woner</a:t>
            </a:r>
            <a:r>
              <a:rPr lang="en-US" dirty="0">
                <a:solidFill>
                  <a:srgbClr val="000000"/>
                </a:solidFill>
              </a:rPr>
              <a:t> buys milk this month from the supplier but is allowed to pay for it next month. For the shop owner, this is “accounts payable”</a:t>
            </a:r>
          </a:p>
          <a:p>
            <a:pPr lvl="2" eaLnBrk="1" hangingPunct="1">
              <a:lnSpc>
                <a:spcPct val="114000"/>
              </a:lnSpc>
              <a:buSzPct val="100000"/>
              <a:buFont typeface="Arial" charset="0"/>
              <a:buChar char="•"/>
            </a:pPr>
            <a:r>
              <a:rPr lang="en-US" dirty="0">
                <a:solidFill>
                  <a:srgbClr val="000000"/>
                </a:solidFill>
              </a:rPr>
              <a:t>This also means that the shop owner has to pay this month for the milk he bought last month from the supplier!</a:t>
            </a: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FB9AB2D6-86FC-4E24-8E62-F052A4C194DC}" type="slidenum">
              <a:rPr lang="en-US" sz="1600" b="1" smtClean="0">
                <a:solidFill>
                  <a:schemeClr val="tx1"/>
                </a:solidFill>
              </a:rPr>
              <a:pPr algn="ctr">
                <a:defRPr/>
              </a:pPr>
              <a:t>15</a:t>
            </a:fld>
            <a:endParaRPr lang="en-US" sz="1600" b="1">
              <a:solidFill>
                <a:schemeClr val="tx1"/>
              </a:solidFill>
            </a:endParaRPr>
          </a:p>
        </p:txBody>
      </p:sp>
      <p:sp>
        <p:nvSpPr>
          <p:cNvPr id="7" name="Rectangle 4"/>
          <p:cNvSpPr>
            <a:spLocks noChangeArrowheads="1"/>
          </p:cNvSpPr>
          <p:nvPr/>
        </p:nvSpPr>
        <p:spPr bwMode="auto">
          <a:xfrm>
            <a:off x="228600" y="5830126"/>
            <a:ext cx="4295274" cy="743744"/>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a:solidFill>
                  <a:srgbClr val="000000"/>
                </a:solidFill>
                <a:latin typeface="Garamond" pitchFamily="18" charset="0"/>
              </a:rPr>
              <a:t>Discussion</a:t>
            </a:r>
            <a:r>
              <a:rPr lang="en-GB" sz="2000" dirty="0">
                <a:solidFill>
                  <a:srgbClr val="000000"/>
                </a:solidFill>
                <a:latin typeface="Garamond" pitchFamily="18" charset="0"/>
              </a:rPr>
              <a:t>: What is the impact on the working capital for this month?</a:t>
            </a:r>
          </a:p>
        </p:txBody>
      </p:sp>
      <p:sp>
        <p:nvSpPr>
          <p:cNvPr id="9" name="Text Box 1"/>
          <p:cNvSpPr txBox="1">
            <a:spLocks noChangeArrowheads="1"/>
          </p:cNvSpPr>
          <p:nvPr/>
        </p:nvSpPr>
        <p:spPr bwMode="auto">
          <a:xfrm>
            <a:off x="4644008" y="175882"/>
            <a:ext cx="42672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000" dirty="0" err="1">
                <a:latin typeface="Kruti Dev 010" pitchFamily="2" charset="0"/>
              </a:rPr>
              <a:t>pkSFkk</a:t>
            </a:r>
            <a:r>
              <a:rPr lang="en-US" sz="2000" dirty="0">
                <a:latin typeface="Kruti Dev 010" pitchFamily="2" charset="0"/>
              </a:rPr>
              <a:t> </a:t>
            </a:r>
            <a:r>
              <a:rPr lang="en-US" sz="2000" dirty="0" err="1">
                <a:latin typeface="Kruti Dev 010" pitchFamily="2" charset="0"/>
              </a:rPr>
              <a:t>pj.k</a:t>
            </a:r>
            <a:r>
              <a:rPr lang="en-US" sz="2000" dirty="0">
                <a:latin typeface="Kruti Dev 010" pitchFamily="2" charset="0"/>
              </a:rPr>
              <a:t> % </a:t>
            </a:r>
            <a:r>
              <a:rPr lang="hi-IN" sz="1600" dirty="0">
                <a:latin typeface="Kruti Dev 010" pitchFamily="2" charset="0"/>
              </a:rPr>
              <a:t>कार्यशील</a:t>
            </a:r>
            <a:r>
              <a:rPr lang="hi-IN" sz="2000" dirty="0">
                <a:latin typeface="Kruti Dev 010" pitchFamily="2" charset="0"/>
              </a:rPr>
              <a:t> </a:t>
            </a:r>
            <a:r>
              <a:rPr lang="en-US" sz="2000" dirty="0" err="1">
                <a:latin typeface="Kruti Dev 010" pitchFamily="2" charset="0"/>
              </a:rPr>
              <a:t>iwath</a:t>
            </a:r>
            <a:r>
              <a:rPr lang="en-US" sz="2000" dirty="0">
                <a:latin typeface="Kruti Dev 010" pitchFamily="2" charset="0"/>
              </a:rPr>
              <a:t> </a:t>
            </a:r>
            <a:r>
              <a:rPr lang="en-US" sz="2000" dirty="0" err="1">
                <a:latin typeface="Kruti Dev 010" pitchFamily="2" charset="0"/>
              </a:rPr>
              <a:t>ij</a:t>
            </a:r>
            <a:r>
              <a:rPr lang="en-US" sz="2000" dirty="0">
                <a:latin typeface="Kruti Dev 010" pitchFamily="2" charset="0"/>
              </a:rPr>
              <a:t> </a:t>
            </a:r>
            <a:r>
              <a:rPr lang="en-US" sz="2000" dirty="0" err="1">
                <a:latin typeface="Kruti Dev 010" pitchFamily="2" charset="0"/>
              </a:rPr>
              <a:t>vkiwfrZdrkZ</a:t>
            </a:r>
            <a:r>
              <a:rPr lang="en-US" sz="2000" dirty="0">
                <a:latin typeface="Kruti Dev 010" pitchFamily="2" charset="0"/>
              </a:rPr>
              <a:t> m/</a:t>
            </a:r>
            <a:r>
              <a:rPr lang="en-US" sz="2000" dirty="0" err="1">
                <a:latin typeface="Kruti Dev 010" pitchFamily="2" charset="0"/>
              </a:rPr>
              <a:t>kkj</a:t>
            </a:r>
            <a:r>
              <a:rPr lang="en-US" sz="2000" dirty="0">
                <a:latin typeface="Kruti Dev 010" pitchFamily="2" charset="0"/>
              </a:rPr>
              <a:t> </a:t>
            </a:r>
            <a:r>
              <a:rPr lang="en-US" sz="2000" dirty="0" err="1">
                <a:latin typeface="Kruti Dev 010" pitchFamily="2" charset="0"/>
              </a:rPr>
              <a:t>uhfr</a:t>
            </a:r>
            <a:r>
              <a:rPr lang="en-US" sz="2000" dirty="0">
                <a:latin typeface="Kruti Dev 010" pitchFamily="2" charset="0"/>
              </a:rPr>
              <a:t> </a:t>
            </a:r>
            <a:r>
              <a:rPr lang="en-US" sz="2000" dirty="0" err="1">
                <a:latin typeface="Kruti Dev 010" pitchFamily="2" charset="0"/>
              </a:rPr>
              <a:t>dk</a:t>
            </a:r>
            <a:r>
              <a:rPr lang="en-US" sz="2000" dirty="0">
                <a:latin typeface="Kruti Dev 010" pitchFamily="2" charset="0"/>
              </a:rPr>
              <a:t> </a:t>
            </a:r>
            <a:r>
              <a:rPr lang="en-US" sz="2000" dirty="0" err="1">
                <a:latin typeface="Kruti Dev 010" pitchFamily="2" charset="0"/>
              </a:rPr>
              <a:t>izHkko</a:t>
            </a:r>
            <a:endParaRPr lang="en-GB" sz="2000" dirty="0">
              <a:solidFill>
                <a:srgbClr val="000000"/>
              </a:solidFill>
              <a:cs typeface="Arial" charset="0"/>
            </a:endParaRPr>
          </a:p>
        </p:txBody>
      </p:sp>
      <p:sp>
        <p:nvSpPr>
          <p:cNvPr id="13" name="Text Box 2"/>
          <p:cNvSpPr txBox="1">
            <a:spLocks noChangeArrowheads="1"/>
          </p:cNvSpPr>
          <p:nvPr/>
        </p:nvSpPr>
        <p:spPr bwMode="auto">
          <a:xfrm>
            <a:off x="4644008" y="1076218"/>
            <a:ext cx="4267200" cy="4699809"/>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14000"/>
              </a:lnSpc>
              <a:buSzPct val="100000"/>
              <a:buFont typeface="Arial" charset="0"/>
              <a:buChar char="•"/>
            </a:pPr>
            <a:r>
              <a:rPr lang="en-US" sz="2000" dirty="0" err="1">
                <a:latin typeface="Kruti Dev 010" pitchFamily="2" charset="0"/>
              </a:rPr>
              <a:t>dqN</a:t>
            </a:r>
            <a:r>
              <a:rPr lang="en-US" sz="2000" dirty="0">
                <a:latin typeface="Kruti Dev 010" pitchFamily="2" charset="0"/>
              </a:rPr>
              <a:t> </a:t>
            </a:r>
            <a:r>
              <a:rPr lang="en-US" sz="2000" dirty="0" err="1">
                <a:latin typeface="Kruti Dev 010" pitchFamily="2" charset="0"/>
              </a:rPr>
              <a:t>vkiwfrZdrk</a:t>
            </a:r>
            <a:r>
              <a:rPr lang="en-US" sz="2000" dirty="0">
                <a:latin typeface="Kruti Dev 010" pitchFamily="2" charset="0"/>
              </a:rPr>
              <a:t> </a:t>
            </a:r>
            <a:r>
              <a:rPr lang="en-US" sz="2000" dirty="0" err="1">
                <a:latin typeface="Kruti Dev 010" pitchFamily="2" charset="0"/>
              </a:rPr>
              <a:t>vius</a:t>
            </a:r>
            <a:r>
              <a:rPr lang="en-US" sz="2000" dirty="0">
                <a:latin typeface="Kruti Dev 010" pitchFamily="2" charset="0"/>
              </a:rPr>
              <a:t> </a:t>
            </a:r>
            <a:r>
              <a:rPr lang="en-US" sz="2000" dirty="0" err="1">
                <a:latin typeface="Kruti Dev 010" pitchFamily="2" charset="0"/>
              </a:rPr>
              <a:t>xzkgdksa</a:t>
            </a:r>
            <a:r>
              <a:rPr lang="en-US" sz="2000" dirty="0">
                <a:latin typeface="Kruti Dev 010" pitchFamily="2" charset="0"/>
              </a:rPr>
              <a:t> </a:t>
            </a:r>
            <a:r>
              <a:rPr lang="en-US" sz="2000" dirty="0" err="1">
                <a:latin typeface="Kruti Dev 010" pitchFamily="2" charset="0"/>
              </a:rPr>
              <a:t>dks</a:t>
            </a:r>
            <a:r>
              <a:rPr lang="en-US" sz="2000" dirty="0">
                <a:latin typeface="Kruti Dev 010" pitchFamily="2" charset="0"/>
              </a:rPr>
              <a:t> ¼tks </a:t>
            </a:r>
            <a:r>
              <a:rPr lang="en-US" sz="2000" dirty="0" err="1">
                <a:latin typeface="Kruti Dev 010" pitchFamily="2" charset="0"/>
              </a:rPr>
              <a:t>fd</a:t>
            </a:r>
            <a:r>
              <a:rPr lang="en-US" sz="2000" dirty="0">
                <a:latin typeface="Kruti Dev 010" pitchFamily="2" charset="0"/>
              </a:rPr>
              <a:t> ;</a:t>
            </a:r>
            <a:r>
              <a:rPr lang="en-US" sz="2000" dirty="0" err="1">
                <a:latin typeface="Kruti Dev 010" pitchFamily="2" charset="0"/>
              </a:rPr>
              <a:t>gka</a:t>
            </a:r>
            <a:r>
              <a:rPr lang="en-US" sz="2000" dirty="0">
                <a:latin typeface="Kruti Dev 010" pitchFamily="2" charset="0"/>
              </a:rPr>
              <a:t> </a:t>
            </a:r>
            <a:r>
              <a:rPr lang="en-US" sz="2000" dirty="0" err="1">
                <a:latin typeface="Kruti Dev 010" pitchFamily="2" charset="0"/>
              </a:rPr>
              <a:t>O;kikj</a:t>
            </a:r>
            <a:r>
              <a:rPr lang="en-US" sz="2000" dirty="0">
                <a:latin typeface="Kruti Dev 010" pitchFamily="2" charset="0"/>
              </a:rPr>
              <a:t> gS½</a:t>
            </a:r>
            <a:r>
              <a:rPr lang="en-US" sz="2000" dirty="0">
                <a:solidFill>
                  <a:srgbClr val="000000"/>
                </a:solidFill>
                <a:latin typeface="Kruti Dev 010" pitchFamily="2" charset="0"/>
              </a:rPr>
              <a:t> </a:t>
            </a:r>
            <a:r>
              <a:rPr lang="en-US" sz="2000" dirty="0" err="1">
                <a:solidFill>
                  <a:srgbClr val="000000"/>
                </a:solidFill>
                <a:latin typeface="Kruti Dev 010" pitchFamily="2" charset="0"/>
              </a:rPr>
              <a:t>viuh</a:t>
            </a:r>
            <a:r>
              <a:rPr lang="en-US" sz="2000" dirty="0">
                <a:solidFill>
                  <a:srgbClr val="000000"/>
                </a:solidFill>
                <a:latin typeface="Kruti Dev 010" pitchFamily="2" charset="0"/>
              </a:rPr>
              <a:t> [</a:t>
            </a:r>
            <a:r>
              <a:rPr lang="en-US" sz="2000" dirty="0" err="1">
                <a:solidFill>
                  <a:srgbClr val="000000"/>
                </a:solidFill>
                <a:latin typeface="Kruti Dev 010" pitchFamily="2" charset="0"/>
              </a:rPr>
              <a:t>kjhnkjh</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Hkqxrku</a:t>
            </a:r>
            <a:r>
              <a:rPr lang="en-US" sz="2000" dirty="0">
                <a:solidFill>
                  <a:srgbClr val="000000"/>
                </a:solidFill>
                <a:latin typeface="Kruti Dev 010" pitchFamily="2" charset="0"/>
              </a:rPr>
              <a:t> </a:t>
            </a:r>
            <a:r>
              <a:rPr lang="en-US" sz="2000" dirty="0" err="1">
                <a:solidFill>
                  <a:srgbClr val="000000"/>
                </a:solidFill>
                <a:latin typeface="Kruti Dev 010" pitchFamily="2" charset="0"/>
              </a:rPr>
              <a:t>ckn</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djus</a:t>
            </a:r>
            <a:r>
              <a:rPr lang="en-US" sz="2000" dirty="0">
                <a:solidFill>
                  <a:srgbClr val="000000"/>
                </a:solidFill>
                <a:latin typeface="Kruti Dev 010" pitchFamily="2" charset="0"/>
              </a:rPr>
              <a:t> dh </a:t>
            </a:r>
            <a:r>
              <a:rPr lang="en-US" sz="2000" dirty="0" err="1">
                <a:solidFill>
                  <a:srgbClr val="000000"/>
                </a:solidFill>
                <a:latin typeface="Kruti Dev 010" pitchFamily="2" charset="0"/>
              </a:rPr>
              <a:t>lqfo</a:t>
            </a:r>
            <a:r>
              <a:rPr lang="en-US" sz="2000" dirty="0">
                <a:solidFill>
                  <a:srgbClr val="000000"/>
                </a:solidFill>
                <a:latin typeface="Kruti Dev 010" pitchFamily="2" charset="0"/>
              </a:rPr>
              <a:t>/</a:t>
            </a:r>
            <a:r>
              <a:rPr lang="en-US" sz="2000" dirty="0" err="1">
                <a:solidFill>
                  <a:srgbClr val="000000"/>
                </a:solidFill>
                <a:latin typeface="Kruti Dev 010" pitchFamily="2" charset="0"/>
              </a:rPr>
              <a:t>kk</a:t>
            </a:r>
            <a:r>
              <a:rPr lang="en-US" sz="2000" dirty="0">
                <a:solidFill>
                  <a:srgbClr val="000000"/>
                </a:solidFill>
                <a:latin typeface="Kruti Dev 010" pitchFamily="2" charset="0"/>
              </a:rPr>
              <a:t> </a:t>
            </a:r>
            <a:r>
              <a:rPr lang="en-US" sz="2000" dirty="0" err="1">
                <a:solidFill>
                  <a:srgbClr val="000000"/>
                </a:solidFill>
                <a:latin typeface="Kruti Dev 010" pitchFamily="2" charset="0"/>
              </a:rPr>
              <a:t>nsrs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a:t>
            </a:r>
            <a:endParaRPr lang="en-US" sz="2000" dirty="0">
              <a:solidFill>
                <a:srgbClr val="000000"/>
              </a:solidFill>
            </a:endParaRPr>
          </a:p>
          <a:p>
            <a:pPr lvl="2" eaLnBrk="1" hangingPunct="1">
              <a:lnSpc>
                <a:spcPct val="114000"/>
              </a:lnSpc>
              <a:buSzPct val="100000"/>
              <a:buFont typeface="Arial" charset="0"/>
              <a:buChar char="•"/>
            </a:pPr>
            <a:r>
              <a:rPr lang="en-US" dirty="0" err="1">
                <a:latin typeface="Kruti Dev 010" pitchFamily="2" charset="0"/>
              </a:rPr>
              <a:t>mnkgj.k</a:t>
            </a:r>
            <a:r>
              <a:rPr lang="en-US" dirty="0">
                <a:latin typeface="Kruti Dev 010" pitchFamily="2" charset="0"/>
              </a:rPr>
              <a:t> </a:t>
            </a:r>
            <a:r>
              <a:rPr lang="en-US" dirty="0" err="1">
                <a:latin typeface="Kruti Dev 010" pitchFamily="2" charset="0"/>
              </a:rPr>
              <a:t>ds</a:t>
            </a:r>
            <a:r>
              <a:rPr lang="en-US" dirty="0">
                <a:latin typeface="Kruti Dev 010" pitchFamily="2" charset="0"/>
              </a:rPr>
              <a:t> </a:t>
            </a:r>
            <a:r>
              <a:rPr lang="en-US" dirty="0" err="1">
                <a:latin typeface="Kruti Dev 010" pitchFamily="2" charset="0"/>
              </a:rPr>
              <a:t>fy</a:t>
            </a:r>
            <a:r>
              <a:rPr lang="en-US" dirty="0">
                <a:latin typeface="Kruti Dev 010" pitchFamily="2" charset="0"/>
              </a:rPr>
              <a:t>,] ,d </a:t>
            </a:r>
            <a:r>
              <a:rPr lang="en-US" dirty="0" err="1">
                <a:latin typeface="Kruti Dev 010" pitchFamily="2" charset="0"/>
              </a:rPr>
              <a:t>pk</a:t>
            </a:r>
            <a:r>
              <a:rPr lang="en-US" dirty="0">
                <a:latin typeface="Kruti Dev 010" pitchFamily="2" charset="0"/>
              </a:rPr>
              <a:t>; </a:t>
            </a:r>
            <a:r>
              <a:rPr lang="en-US" dirty="0" err="1">
                <a:latin typeface="Kruti Dev 010" pitchFamily="2" charset="0"/>
              </a:rPr>
              <a:t>dk</a:t>
            </a:r>
            <a:r>
              <a:rPr lang="en-US" dirty="0">
                <a:latin typeface="Kruti Dev 010" pitchFamily="2" charset="0"/>
              </a:rPr>
              <a:t> </a:t>
            </a:r>
            <a:r>
              <a:rPr lang="en-US" dirty="0" err="1">
                <a:latin typeface="Kruti Dev 010" pitchFamily="2" charset="0"/>
              </a:rPr>
              <a:t>nqdkunkj</a:t>
            </a:r>
            <a:r>
              <a:rPr lang="en-US" dirty="0">
                <a:latin typeface="Kruti Dev 010" pitchFamily="2" charset="0"/>
              </a:rPr>
              <a:t> </a:t>
            </a:r>
            <a:r>
              <a:rPr lang="en-US" dirty="0" err="1">
                <a:latin typeface="Kruti Dev 010" pitchFamily="2" charset="0"/>
              </a:rPr>
              <a:t>nw</a:t>
            </a:r>
            <a:r>
              <a:rPr lang="en-US" dirty="0">
                <a:latin typeface="Kruti Dev 010" pitchFamily="2" charset="0"/>
              </a:rPr>
              <a:t>/k </a:t>
            </a:r>
            <a:r>
              <a:rPr lang="en-US" dirty="0" err="1">
                <a:latin typeface="Kruti Dev 010" pitchFamily="2" charset="0"/>
              </a:rPr>
              <a:t>ds</a:t>
            </a:r>
            <a:r>
              <a:rPr lang="en-US" dirty="0">
                <a:latin typeface="Kruti Dev 010" pitchFamily="2" charset="0"/>
              </a:rPr>
              <a:t> </a:t>
            </a:r>
            <a:r>
              <a:rPr lang="en-US" dirty="0" err="1">
                <a:latin typeface="Kruti Dev 010" pitchFamily="2" charset="0"/>
              </a:rPr>
              <a:t>nqdkunkj</a:t>
            </a:r>
            <a:r>
              <a:rPr lang="en-US" dirty="0">
                <a:latin typeface="Kruti Dev 010" pitchFamily="2" charset="0"/>
              </a:rPr>
              <a:t> </a:t>
            </a:r>
            <a:r>
              <a:rPr lang="en-US" dirty="0" err="1">
                <a:latin typeface="Kruti Dev 010" pitchFamily="2" charset="0"/>
              </a:rPr>
              <a:t>ls</a:t>
            </a:r>
            <a:r>
              <a:rPr lang="en-US" dirty="0">
                <a:latin typeface="Kruti Dev 010" pitchFamily="2" charset="0"/>
              </a:rPr>
              <a:t> </a:t>
            </a:r>
            <a:r>
              <a:rPr lang="en-US" dirty="0" err="1">
                <a:latin typeface="Kruti Dev 010" pitchFamily="2" charset="0"/>
              </a:rPr>
              <a:t>bl</a:t>
            </a:r>
            <a:r>
              <a:rPr lang="en-US" dirty="0">
                <a:latin typeface="Kruti Dev 010" pitchFamily="2" charset="0"/>
              </a:rPr>
              <a:t> </a:t>
            </a:r>
            <a:r>
              <a:rPr lang="en-US" dirty="0" err="1">
                <a:latin typeface="Kruti Dev 010" pitchFamily="2" charset="0"/>
              </a:rPr>
              <a:t>eghus</a:t>
            </a:r>
            <a:r>
              <a:rPr lang="en-US" dirty="0">
                <a:latin typeface="Kruti Dev 010" pitchFamily="2" charset="0"/>
              </a:rPr>
              <a:t> </a:t>
            </a:r>
            <a:r>
              <a:rPr lang="en-US" dirty="0" err="1">
                <a:latin typeface="Kruti Dev 010" pitchFamily="2" charset="0"/>
              </a:rPr>
              <a:t>nw</a:t>
            </a:r>
            <a:r>
              <a:rPr lang="en-US" dirty="0">
                <a:latin typeface="Kruti Dev 010" pitchFamily="2" charset="0"/>
              </a:rPr>
              <a:t>/k [</a:t>
            </a:r>
            <a:r>
              <a:rPr lang="en-US" dirty="0" err="1">
                <a:latin typeface="Kruti Dev 010" pitchFamily="2" charset="0"/>
              </a:rPr>
              <a:t>kjhnrk</a:t>
            </a:r>
            <a:r>
              <a:rPr lang="en-US" dirty="0">
                <a:latin typeface="Kruti Dev 010" pitchFamily="2" charset="0"/>
              </a:rPr>
              <a:t> </a:t>
            </a:r>
            <a:r>
              <a:rPr lang="en-US" dirty="0" err="1">
                <a:latin typeface="Kruti Dev 010" pitchFamily="2" charset="0"/>
              </a:rPr>
              <a:t>gS</a:t>
            </a:r>
            <a:r>
              <a:rPr lang="en-US" dirty="0">
                <a:latin typeface="Kruti Dev 010" pitchFamily="2" charset="0"/>
              </a:rPr>
              <a:t> </a:t>
            </a:r>
            <a:r>
              <a:rPr lang="en-US" dirty="0" err="1">
                <a:latin typeface="Kruti Dev 010" pitchFamily="2" charset="0"/>
              </a:rPr>
              <a:t>ysfdu</a:t>
            </a:r>
            <a:r>
              <a:rPr lang="en-US" dirty="0">
                <a:latin typeface="Kruti Dev 010" pitchFamily="2" charset="0"/>
              </a:rPr>
              <a:t> </a:t>
            </a:r>
            <a:r>
              <a:rPr lang="en-US" dirty="0" err="1">
                <a:latin typeface="Kruti Dev 010" pitchFamily="2" charset="0"/>
              </a:rPr>
              <a:t>mlds</a:t>
            </a:r>
            <a:r>
              <a:rPr lang="en-US" dirty="0">
                <a:latin typeface="Kruti Dev 010" pitchFamily="2" charset="0"/>
              </a:rPr>
              <a:t> </a:t>
            </a:r>
            <a:r>
              <a:rPr lang="en-US" dirty="0" err="1">
                <a:latin typeface="Kruti Dev 010" pitchFamily="2" charset="0"/>
              </a:rPr>
              <a:t>ikl</a:t>
            </a:r>
            <a:r>
              <a:rPr lang="en-US" dirty="0">
                <a:latin typeface="Kruti Dev 010" pitchFamily="2" charset="0"/>
              </a:rPr>
              <a:t> </a:t>
            </a:r>
            <a:r>
              <a:rPr lang="en-US" dirty="0" err="1">
                <a:latin typeface="Kruti Dev 010" pitchFamily="2" charset="0"/>
              </a:rPr>
              <a:t>bldk</a:t>
            </a:r>
            <a:r>
              <a:rPr lang="en-US" dirty="0">
                <a:latin typeface="Kruti Dev 010" pitchFamily="2" charset="0"/>
              </a:rPr>
              <a:t> </a:t>
            </a:r>
            <a:r>
              <a:rPr lang="en-US" dirty="0" err="1">
                <a:latin typeface="Kruti Dev 010" pitchFamily="2" charset="0"/>
              </a:rPr>
              <a:t>Hkqxrku</a:t>
            </a:r>
            <a:r>
              <a:rPr lang="en-US" dirty="0">
                <a:latin typeface="Kruti Dev 010" pitchFamily="2" charset="0"/>
              </a:rPr>
              <a:t> </a:t>
            </a:r>
            <a:r>
              <a:rPr lang="en-US" dirty="0" err="1">
                <a:latin typeface="Kruti Dev 010" pitchFamily="2" charset="0"/>
              </a:rPr>
              <a:t>vxys</a:t>
            </a:r>
            <a:r>
              <a:rPr lang="en-US" dirty="0">
                <a:latin typeface="Kruti Dev 010" pitchFamily="2" charset="0"/>
              </a:rPr>
              <a:t> </a:t>
            </a:r>
            <a:r>
              <a:rPr lang="en-US" dirty="0" err="1">
                <a:latin typeface="Kruti Dev 010" pitchFamily="2" charset="0"/>
              </a:rPr>
              <a:t>eghus</a:t>
            </a:r>
            <a:r>
              <a:rPr lang="en-US" dirty="0">
                <a:latin typeface="Kruti Dev 010" pitchFamily="2" charset="0"/>
              </a:rPr>
              <a:t> dh </a:t>
            </a:r>
            <a:r>
              <a:rPr lang="en-US" dirty="0" err="1">
                <a:latin typeface="Kruti Dev 010" pitchFamily="2" charset="0"/>
              </a:rPr>
              <a:t>djus</a:t>
            </a:r>
            <a:r>
              <a:rPr lang="en-US" dirty="0">
                <a:latin typeface="Kruti Dev 010" pitchFamily="2" charset="0"/>
              </a:rPr>
              <a:t> </a:t>
            </a:r>
            <a:r>
              <a:rPr lang="en-US" dirty="0" err="1">
                <a:latin typeface="Kruti Dev 010" pitchFamily="2" charset="0"/>
              </a:rPr>
              <a:t>lqfo</a:t>
            </a:r>
            <a:r>
              <a:rPr lang="en-US" dirty="0">
                <a:latin typeface="Kruti Dev 010" pitchFamily="2" charset="0"/>
              </a:rPr>
              <a:t>/</a:t>
            </a:r>
            <a:r>
              <a:rPr lang="en-US" dirty="0" err="1">
                <a:latin typeface="Kruti Dev 010" pitchFamily="2" charset="0"/>
              </a:rPr>
              <a:t>kk</a:t>
            </a:r>
            <a:r>
              <a:rPr lang="en-US" dirty="0">
                <a:latin typeface="Kruti Dev 010" pitchFamily="2" charset="0"/>
              </a:rPr>
              <a:t> </a:t>
            </a:r>
            <a:r>
              <a:rPr lang="en-US" dirty="0" err="1">
                <a:latin typeface="Kruti Dev 010" pitchFamily="2" charset="0"/>
              </a:rPr>
              <a:t>gSA</a:t>
            </a:r>
            <a:r>
              <a:rPr lang="en-US" dirty="0">
                <a:latin typeface="Kruti Dev 010" pitchFamily="2" charset="0"/>
              </a:rPr>
              <a:t> </a:t>
            </a:r>
            <a:r>
              <a:rPr lang="en-US" dirty="0" err="1">
                <a:latin typeface="Kruti Dev 010" pitchFamily="2" charset="0"/>
              </a:rPr>
              <a:t>pk</a:t>
            </a:r>
            <a:r>
              <a:rPr lang="en-US" dirty="0">
                <a:latin typeface="Kruti Dev 010" pitchFamily="2" charset="0"/>
              </a:rPr>
              <a:t>; </a:t>
            </a:r>
            <a:r>
              <a:rPr lang="en-US" dirty="0" err="1">
                <a:latin typeface="Kruti Dev 010" pitchFamily="2" charset="0"/>
              </a:rPr>
              <a:t>ds</a:t>
            </a:r>
            <a:r>
              <a:rPr lang="en-US" dirty="0">
                <a:latin typeface="Kruti Dev 010" pitchFamily="2" charset="0"/>
              </a:rPr>
              <a:t> </a:t>
            </a:r>
            <a:r>
              <a:rPr lang="en-US" dirty="0" err="1">
                <a:latin typeface="Kruti Dev 010" pitchFamily="2" charset="0"/>
              </a:rPr>
              <a:t>nqdkunkj</a:t>
            </a:r>
            <a:r>
              <a:rPr lang="en-US" dirty="0">
                <a:latin typeface="Kruti Dev 010" pitchFamily="2" charset="0"/>
              </a:rPr>
              <a:t> </a:t>
            </a:r>
            <a:r>
              <a:rPr lang="en-US" dirty="0" err="1">
                <a:latin typeface="Kruti Dev 010" pitchFamily="2" charset="0"/>
              </a:rPr>
              <a:t>ds</a:t>
            </a:r>
            <a:r>
              <a:rPr lang="en-US" dirty="0">
                <a:latin typeface="Kruti Dev 010" pitchFamily="2" charset="0"/>
              </a:rPr>
              <a:t> </a:t>
            </a:r>
            <a:r>
              <a:rPr lang="en-US" dirty="0" err="1">
                <a:latin typeface="Kruti Dev 010" pitchFamily="2" charset="0"/>
              </a:rPr>
              <a:t>fy</a:t>
            </a:r>
            <a:r>
              <a:rPr lang="en-US" dirty="0">
                <a:latin typeface="Kruti Dev 010" pitchFamily="2" charset="0"/>
              </a:rPr>
              <a:t>,] ;g ^</a:t>
            </a:r>
            <a:r>
              <a:rPr lang="en-US" dirty="0" err="1">
                <a:latin typeface="Kruti Dev 010" pitchFamily="2" charset="0"/>
              </a:rPr>
              <a:t>nsunkj</a:t>
            </a:r>
            <a:r>
              <a:rPr lang="en-US" dirty="0">
                <a:latin typeface="Kruti Dev 010" pitchFamily="2" charset="0"/>
              </a:rPr>
              <a:t> [</a:t>
            </a:r>
            <a:r>
              <a:rPr lang="en-US" dirty="0" err="1">
                <a:latin typeface="Kruti Dev 010" pitchFamily="2" charset="0"/>
              </a:rPr>
              <a:t>kkrk</a:t>
            </a:r>
            <a:r>
              <a:rPr lang="en-US" dirty="0">
                <a:latin typeface="Kruti Dev 010" pitchFamily="2" charset="0"/>
              </a:rPr>
              <a:t>* </a:t>
            </a:r>
            <a:r>
              <a:rPr lang="en-US" dirty="0" err="1">
                <a:latin typeface="Kruti Dev 010" pitchFamily="2" charset="0"/>
              </a:rPr>
              <a:t>gS</a:t>
            </a:r>
            <a:endParaRPr lang="en-US" dirty="0">
              <a:solidFill>
                <a:srgbClr val="000000"/>
              </a:solidFill>
            </a:endParaRPr>
          </a:p>
          <a:p>
            <a:pPr lvl="2" eaLnBrk="1" hangingPunct="1">
              <a:lnSpc>
                <a:spcPct val="114000"/>
              </a:lnSpc>
              <a:buSzPct val="100000"/>
              <a:buFont typeface="Arial" charset="0"/>
              <a:buChar char="•"/>
            </a:pPr>
            <a:r>
              <a:rPr lang="en-US" dirty="0" err="1">
                <a:latin typeface="Kruti Dev 010" pitchFamily="2" charset="0"/>
              </a:rPr>
              <a:t>bldk</a:t>
            </a:r>
            <a:r>
              <a:rPr lang="en-US" dirty="0">
                <a:latin typeface="Kruti Dev 010" pitchFamily="2" charset="0"/>
              </a:rPr>
              <a:t> </a:t>
            </a:r>
            <a:r>
              <a:rPr lang="en-US" dirty="0" err="1">
                <a:latin typeface="Kruti Dev 010" pitchFamily="2" charset="0"/>
              </a:rPr>
              <a:t>vFkZ</a:t>
            </a:r>
            <a:r>
              <a:rPr lang="en-US" dirty="0">
                <a:latin typeface="Kruti Dev 010" pitchFamily="2" charset="0"/>
              </a:rPr>
              <a:t> ;g </a:t>
            </a:r>
            <a:r>
              <a:rPr lang="en-US" dirty="0" err="1">
                <a:latin typeface="Kruti Dev 010" pitchFamily="2" charset="0"/>
              </a:rPr>
              <a:t>Hkh</a:t>
            </a:r>
            <a:r>
              <a:rPr lang="en-US" dirty="0">
                <a:latin typeface="Kruti Dev 010" pitchFamily="2" charset="0"/>
              </a:rPr>
              <a:t> </a:t>
            </a:r>
            <a:r>
              <a:rPr lang="en-US" dirty="0" err="1">
                <a:latin typeface="Kruti Dev 010" pitchFamily="2" charset="0"/>
              </a:rPr>
              <a:t>gS</a:t>
            </a:r>
            <a:r>
              <a:rPr lang="en-US" dirty="0">
                <a:latin typeface="Kruti Dev 010" pitchFamily="2" charset="0"/>
              </a:rPr>
              <a:t> </a:t>
            </a:r>
            <a:r>
              <a:rPr lang="en-US" dirty="0" err="1">
                <a:latin typeface="Kruti Dev 010" pitchFamily="2" charset="0"/>
              </a:rPr>
              <a:t>fd</a:t>
            </a:r>
            <a:r>
              <a:rPr lang="en-US" dirty="0">
                <a:latin typeface="Kruti Dev 010" pitchFamily="2" charset="0"/>
              </a:rPr>
              <a:t> </a:t>
            </a:r>
            <a:r>
              <a:rPr lang="en-US" dirty="0" err="1">
                <a:latin typeface="Kruti Dev 010" pitchFamily="2" charset="0"/>
              </a:rPr>
              <a:t>pk</a:t>
            </a:r>
            <a:r>
              <a:rPr lang="en-US" dirty="0">
                <a:latin typeface="Kruti Dev 010" pitchFamily="2" charset="0"/>
              </a:rPr>
              <a:t>; </a:t>
            </a:r>
            <a:r>
              <a:rPr lang="en-US" dirty="0" err="1">
                <a:latin typeface="Kruti Dev 010" pitchFamily="2" charset="0"/>
              </a:rPr>
              <a:t>ds</a:t>
            </a:r>
            <a:r>
              <a:rPr lang="en-US" dirty="0">
                <a:latin typeface="Kruti Dev 010" pitchFamily="2" charset="0"/>
              </a:rPr>
              <a:t> </a:t>
            </a:r>
            <a:r>
              <a:rPr lang="en-US" dirty="0" err="1">
                <a:latin typeface="Kruti Dev 010" pitchFamily="2" charset="0"/>
              </a:rPr>
              <a:t>nqdkunkj</a:t>
            </a:r>
            <a:r>
              <a:rPr lang="en-US" dirty="0">
                <a:latin typeface="Kruti Dev 010" pitchFamily="2" charset="0"/>
              </a:rPr>
              <a:t> </a:t>
            </a:r>
            <a:r>
              <a:rPr lang="en-US" dirty="0" err="1">
                <a:latin typeface="Kruti Dev 010" pitchFamily="2" charset="0"/>
              </a:rPr>
              <a:t>dks</a:t>
            </a:r>
            <a:r>
              <a:rPr lang="en-US" dirty="0">
                <a:latin typeface="Kruti Dev 010" pitchFamily="2" charset="0"/>
              </a:rPr>
              <a:t> </a:t>
            </a:r>
            <a:r>
              <a:rPr lang="en-US" dirty="0" err="1">
                <a:latin typeface="Kruti Dev 010" pitchFamily="2" charset="0"/>
              </a:rPr>
              <a:t>bl</a:t>
            </a:r>
            <a:r>
              <a:rPr lang="en-US" dirty="0">
                <a:latin typeface="Kruti Dev 010" pitchFamily="2" charset="0"/>
              </a:rPr>
              <a:t> </a:t>
            </a:r>
            <a:r>
              <a:rPr lang="en-US" dirty="0" err="1">
                <a:latin typeface="Kruti Dev 010" pitchFamily="2" charset="0"/>
              </a:rPr>
              <a:t>eghus</a:t>
            </a:r>
            <a:r>
              <a:rPr lang="en-US" dirty="0">
                <a:latin typeface="Kruti Dev 010" pitchFamily="2" charset="0"/>
              </a:rPr>
              <a:t> ml </a:t>
            </a:r>
            <a:r>
              <a:rPr lang="en-US" dirty="0" err="1">
                <a:latin typeface="Kruti Dev 010" pitchFamily="2" charset="0"/>
              </a:rPr>
              <a:t>nw</a:t>
            </a:r>
            <a:r>
              <a:rPr lang="en-US" dirty="0">
                <a:latin typeface="Kruti Dev 010" pitchFamily="2" charset="0"/>
              </a:rPr>
              <a:t>/k </a:t>
            </a:r>
            <a:r>
              <a:rPr lang="en-US" dirty="0" err="1">
                <a:latin typeface="Kruti Dev 010" pitchFamily="2" charset="0"/>
              </a:rPr>
              <a:t>ds</a:t>
            </a:r>
            <a:r>
              <a:rPr lang="en-US" dirty="0">
                <a:latin typeface="Kruti Dev 010" pitchFamily="2" charset="0"/>
              </a:rPr>
              <a:t> </a:t>
            </a:r>
            <a:r>
              <a:rPr lang="en-US" dirty="0" err="1">
                <a:latin typeface="Kruti Dev 010" pitchFamily="2" charset="0"/>
              </a:rPr>
              <a:t>fy</a:t>
            </a:r>
            <a:r>
              <a:rPr lang="en-US" dirty="0">
                <a:latin typeface="Kruti Dev 010" pitchFamily="2" charset="0"/>
              </a:rPr>
              <a:t>, </a:t>
            </a:r>
            <a:r>
              <a:rPr lang="en-US" dirty="0" err="1">
                <a:latin typeface="Kruti Dev 010" pitchFamily="2" charset="0"/>
              </a:rPr>
              <a:t>Hkqxrku</a:t>
            </a:r>
            <a:r>
              <a:rPr lang="en-US" dirty="0">
                <a:latin typeface="Kruti Dev 010" pitchFamily="2" charset="0"/>
              </a:rPr>
              <a:t> </a:t>
            </a:r>
            <a:r>
              <a:rPr lang="en-US" dirty="0" err="1">
                <a:latin typeface="Kruti Dev 010" pitchFamily="2" charset="0"/>
              </a:rPr>
              <a:t>djuk</a:t>
            </a:r>
            <a:r>
              <a:rPr lang="en-US" dirty="0">
                <a:latin typeface="Kruti Dev 010" pitchFamily="2" charset="0"/>
              </a:rPr>
              <a:t> </a:t>
            </a:r>
            <a:r>
              <a:rPr lang="en-US" dirty="0" err="1">
                <a:latin typeface="Kruti Dev 010" pitchFamily="2" charset="0"/>
              </a:rPr>
              <a:t>gksxk</a:t>
            </a:r>
            <a:r>
              <a:rPr lang="en-US" dirty="0">
                <a:latin typeface="Kruti Dev 010" pitchFamily="2" charset="0"/>
              </a:rPr>
              <a:t> </a:t>
            </a:r>
            <a:r>
              <a:rPr lang="en-US" dirty="0" err="1">
                <a:latin typeface="Kruti Dev 010" pitchFamily="2" charset="0"/>
              </a:rPr>
              <a:t>tks</a:t>
            </a:r>
            <a:r>
              <a:rPr lang="en-US" dirty="0">
                <a:latin typeface="Kruti Dev 010" pitchFamily="2" charset="0"/>
              </a:rPr>
              <a:t> </a:t>
            </a:r>
            <a:r>
              <a:rPr lang="en-US" dirty="0" err="1">
                <a:latin typeface="Kruti Dev 010" pitchFamily="2" charset="0"/>
              </a:rPr>
              <a:t>mlus</a:t>
            </a:r>
            <a:r>
              <a:rPr lang="en-US" dirty="0">
                <a:latin typeface="Kruti Dev 010" pitchFamily="2" charset="0"/>
              </a:rPr>
              <a:t> </a:t>
            </a:r>
            <a:r>
              <a:rPr lang="en-US" dirty="0" err="1">
                <a:latin typeface="Kruti Dev 010" pitchFamily="2" charset="0"/>
              </a:rPr>
              <a:t>nw</a:t>
            </a:r>
            <a:r>
              <a:rPr lang="en-US" dirty="0">
                <a:latin typeface="Kruti Dev 010" pitchFamily="2" charset="0"/>
              </a:rPr>
              <a:t>/k </a:t>
            </a:r>
            <a:r>
              <a:rPr lang="en-US" dirty="0" err="1">
                <a:latin typeface="Kruti Dev 010" pitchFamily="2" charset="0"/>
              </a:rPr>
              <a:t>ds</a:t>
            </a:r>
            <a:r>
              <a:rPr lang="en-US" dirty="0">
                <a:latin typeface="Kruti Dev 010" pitchFamily="2" charset="0"/>
              </a:rPr>
              <a:t> </a:t>
            </a:r>
            <a:r>
              <a:rPr lang="en-US" dirty="0" err="1">
                <a:latin typeface="Kruti Dev 010" pitchFamily="2" charset="0"/>
              </a:rPr>
              <a:t>nqdkunkj</a:t>
            </a:r>
            <a:r>
              <a:rPr lang="en-US" dirty="0">
                <a:latin typeface="Kruti Dev 010" pitchFamily="2" charset="0"/>
              </a:rPr>
              <a:t> </a:t>
            </a:r>
            <a:r>
              <a:rPr lang="en-US" dirty="0" err="1">
                <a:latin typeface="Kruti Dev 010" pitchFamily="2" charset="0"/>
              </a:rPr>
              <a:t>ls</a:t>
            </a:r>
            <a:r>
              <a:rPr lang="en-US" dirty="0">
                <a:latin typeface="Kruti Dev 010" pitchFamily="2" charset="0"/>
              </a:rPr>
              <a:t> </a:t>
            </a:r>
            <a:r>
              <a:rPr lang="en-US" dirty="0" err="1">
                <a:latin typeface="Kruti Dev 010" pitchFamily="2" charset="0"/>
              </a:rPr>
              <a:t>fiNys</a:t>
            </a:r>
            <a:r>
              <a:rPr lang="en-US" dirty="0">
                <a:latin typeface="Kruti Dev 010" pitchFamily="2" charset="0"/>
              </a:rPr>
              <a:t> </a:t>
            </a:r>
            <a:r>
              <a:rPr lang="en-US" dirty="0" err="1">
                <a:latin typeface="Kruti Dev 010" pitchFamily="2" charset="0"/>
              </a:rPr>
              <a:t>eghus</a:t>
            </a:r>
            <a:r>
              <a:rPr lang="en-US" dirty="0">
                <a:latin typeface="Kruti Dev 010" pitchFamily="2" charset="0"/>
              </a:rPr>
              <a:t> [</a:t>
            </a:r>
            <a:r>
              <a:rPr lang="en-US" dirty="0" err="1">
                <a:latin typeface="Kruti Dev 010" pitchFamily="2" charset="0"/>
              </a:rPr>
              <a:t>kjhnk</a:t>
            </a:r>
            <a:r>
              <a:rPr lang="en-US" dirty="0">
                <a:latin typeface="Kruti Dev 010" pitchFamily="2" charset="0"/>
              </a:rPr>
              <a:t> </a:t>
            </a:r>
            <a:r>
              <a:rPr lang="en-US" dirty="0" err="1">
                <a:latin typeface="Kruti Dev 010" pitchFamily="2" charset="0"/>
              </a:rPr>
              <a:t>Fkk</a:t>
            </a:r>
            <a:r>
              <a:rPr lang="en-US" dirty="0">
                <a:latin typeface="Kruti Dev 010" pitchFamily="2" charset="0"/>
              </a:rPr>
              <a:t>!</a:t>
            </a:r>
            <a:endParaRPr lang="en-US" dirty="0">
              <a:solidFill>
                <a:srgbClr val="000000"/>
              </a:solidFill>
            </a:endParaRPr>
          </a:p>
        </p:txBody>
      </p:sp>
      <p:sp>
        <p:nvSpPr>
          <p:cNvPr id="14" name="Rectangle 4"/>
          <p:cNvSpPr>
            <a:spLocks noChangeArrowheads="1"/>
          </p:cNvSpPr>
          <p:nvPr/>
        </p:nvSpPr>
        <p:spPr bwMode="auto">
          <a:xfrm>
            <a:off x="4644008" y="5853608"/>
            <a:ext cx="4295274" cy="743744"/>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b="1" dirty="0" err="1">
                <a:latin typeface="Kruti Dev 010" pitchFamily="2" charset="0"/>
              </a:rPr>
              <a:t>ppkZ</a:t>
            </a:r>
            <a:r>
              <a:rPr lang="en-US" sz="2000" b="1" dirty="0">
                <a:latin typeface="Kruti Dev 010" pitchFamily="2" charset="0"/>
              </a:rPr>
              <a:t>%</a:t>
            </a:r>
            <a:r>
              <a:rPr lang="en-US" sz="2000" dirty="0">
                <a:latin typeface="Kruti Dev 010" pitchFamily="2" charset="0"/>
              </a:rPr>
              <a:t> </a:t>
            </a: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eghus</a:t>
            </a:r>
            <a:r>
              <a:rPr lang="en-US" sz="2000" dirty="0">
                <a:latin typeface="Kruti Dev 010" pitchFamily="2" charset="0"/>
              </a:rPr>
              <a:t> ds </a:t>
            </a:r>
            <a:r>
              <a:rPr lang="en-US" sz="2000" dirty="0" err="1">
                <a:latin typeface="Kruti Dev 010" pitchFamily="2" charset="0"/>
              </a:rPr>
              <a:t>fy</a:t>
            </a:r>
            <a:r>
              <a:rPr lang="en-US" sz="2000" dirty="0">
                <a:latin typeface="Kruti Dev 010" pitchFamily="2" charset="0"/>
              </a:rPr>
              <a:t>, </a:t>
            </a:r>
            <a:r>
              <a:rPr lang="hi-IN" sz="1600" dirty="0">
                <a:latin typeface="Kruti Dev 010" pitchFamily="2" charset="0"/>
              </a:rPr>
              <a:t>कार्यशील</a:t>
            </a:r>
            <a:r>
              <a:rPr lang="hi-IN" sz="2000" dirty="0">
                <a:latin typeface="Kruti Dev 010" pitchFamily="2" charset="0"/>
              </a:rPr>
              <a:t> </a:t>
            </a:r>
            <a:r>
              <a:rPr lang="en-US" sz="2000" dirty="0" err="1">
                <a:latin typeface="Kruti Dev 010" pitchFamily="2" charset="0"/>
              </a:rPr>
              <a:t>iwath</a:t>
            </a:r>
            <a:r>
              <a:rPr lang="en-US" sz="2000" dirty="0">
                <a:latin typeface="Kruti Dev 010" pitchFamily="2" charset="0"/>
              </a:rPr>
              <a:t> </a:t>
            </a:r>
            <a:r>
              <a:rPr lang="en-US" sz="2000" dirty="0" err="1">
                <a:latin typeface="Kruti Dev 010" pitchFamily="2" charset="0"/>
              </a:rPr>
              <a:t>ij</a:t>
            </a:r>
            <a:r>
              <a:rPr lang="en-US" sz="2000" dirty="0">
                <a:latin typeface="Kruti Dev 010" pitchFamily="2" charset="0"/>
              </a:rPr>
              <a:t> </a:t>
            </a:r>
            <a:r>
              <a:rPr lang="en-US" sz="2000" dirty="0" err="1">
                <a:latin typeface="Kruti Dev 010" pitchFamily="2" charset="0"/>
              </a:rPr>
              <a:t>D;k</a:t>
            </a:r>
            <a:r>
              <a:rPr lang="en-US" sz="2000" dirty="0">
                <a:latin typeface="Kruti Dev 010" pitchFamily="2" charset="0"/>
              </a:rPr>
              <a:t> </a:t>
            </a:r>
            <a:r>
              <a:rPr lang="en-US" sz="2000" dirty="0" err="1">
                <a:latin typeface="Kruti Dev 010" pitchFamily="2" charset="0"/>
              </a:rPr>
              <a:t>izHkko</a:t>
            </a:r>
            <a:r>
              <a:rPr lang="en-US" sz="2000" dirty="0">
                <a:latin typeface="Kruti Dev 010" pitchFamily="2" charset="0"/>
              </a:rPr>
              <a:t> </a:t>
            </a:r>
            <a:r>
              <a:rPr lang="en-US" sz="2000" dirty="0" err="1">
                <a:latin typeface="Kruti Dev 010" pitchFamily="2" charset="0"/>
              </a:rPr>
              <a:t>iM+sxk</a:t>
            </a:r>
            <a:r>
              <a:rPr lang="en-US" sz="2000" dirty="0">
                <a:latin typeface="Kruti Dev 010" pitchFamily="2" charset="0"/>
              </a:rPr>
              <a:t>\</a:t>
            </a:r>
            <a:endParaRPr lang="en-GB" sz="2000" dirty="0">
              <a:solidFill>
                <a:srgbClr val="000000"/>
              </a:solidFill>
              <a:latin typeface="Garamond" pitchFamily="18" charset="0"/>
            </a:endParaRPr>
          </a:p>
        </p:txBody>
      </p:sp>
    </p:spTree>
    <p:extLst>
      <p:ext uri="{BB962C8B-B14F-4D97-AF65-F5344CB8AC3E}">
        <p14:creationId xmlns:p14="http://schemas.microsoft.com/office/powerpoint/2010/main" val="181772241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000" dirty="0">
                <a:solidFill>
                  <a:srgbClr val="000000"/>
                </a:solidFill>
              </a:rPr>
              <a:t>Step four: Impact of supplier credit policy on working capital</a:t>
            </a:r>
            <a:endParaRPr lang="en-GB" sz="2000" dirty="0">
              <a:solidFill>
                <a:srgbClr val="000000"/>
              </a:solidFill>
            </a:endParaRPr>
          </a:p>
        </p:txBody>
      </p:sp>
      <p:sp>
        <p:nvSpPr>
          <p:cNvPr id="15363" name="Text Box 2"/>
          <p:cNvSpPr txBox="1">
            <a:spLocks noChangeArrowheads="1"/>
          </p:cNvSpPr>
          <p:nvPr/>
        </p:nvSpPr>
        <p:spPr bwMode="auto">
          <a:xfrm>
            <a:off x="228600" y="1052737"/>
            <a:ext cx="4267200" cy="2952327"/>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US" dirty="0">
                <a:solidFill>
                  <a:srgbClr val="000000"/>
                </a:solidFill>
              </a:rPr>
              <a:t>This month, when we pay last month’s account payables, some more cash will go out of our pocket.</a:t>
            </a:r>
          </a:p>
          <a:p>
            <a:pPr lvl="1" eaLnBrk="1" hangingPunct="1">
              <a:lnSpc>
                <a:spcPct val="120000"/>
              </a:lnSpc>
              <a:buSzPct val="100000"/>
              <a:buFont typeface="Arial" charset="0"/>
              <a:buChar char="•"/>
            </a:pPr>
            <a:r>
              <a:rPr lang="en-US" dirty="0">
                <a:solidFill>
                  <a:srgbClr val="000000"/>
                </a:solidFill>
              </a:rPr>
              <a:t>This will increase the working capital need for this month.</a:t>
            </a:r>
          </a:p>
          <a:p>
            <a:pPr lvl="1" eaLnBrk="1" hangingPunct="1">
              <a:lnSpc>
                <a:spcPct val="120000"/>
              </a:lnSpc>
              <a:buSzPct val="100000"/>
              <a:buFont typeface="Arial" charset="0"/>
              <a:buChar char="•"/>
            </a:pPr>
            <a:r>
              <a:rPr lang="en-US" dirty="0">
                <a:solidFill>
                  <a:srgbClr val="000000"/>
                </a:solidFill>
                <a:latin typeface="Arial"/>
                <a:cs typeface="Arial"/>
              </a:rPr>
              <a:t>So we need to once again modify the formula to the one seen below. </a:t>
            </a:r>
          </a:p>
          <a:p>
            <a:pPr lvl="1" eaLnBrk="1" hangingPunct="1">
              <a:lnSpc>
                <a:spcPct val="120000"/>
              </a:lnSpc>
              <a:buSzPct val="100000"/>
              <a:buFont typeface="Arial" charset="0"/>
              <a:buChar char="•"/>
            </a:pPr>
            <a:r>
              <a:rPr lang="en-US" dirty="0">
                <a:solidFill>
                  <a:srgbClr val="000000"/>
                </a:solidFill>
                <a:latin typeface="Arial"/>
                <a:cs typeface="Arial"/>
              </a:rPr>
              <a:t>This is the formula which we will use to calculate working capital need</a:t>
            </a: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FB9AB2D6-86FC-4E24-8E62-F052A4C194DC}" type="slidenum">
              <a:rPr lang="en-US" sz="1600" b="1" smtClean="0">
                <a:solidFill>
                  <a:schemeClr val="tx1"/>
                </a:solidFill>
              </a:rPr>
              <a:pPr algn="ctr">
                <a:defRPr/>
              </a:pPr>
              <a:t>16</a:t>
            </a:fld>
            <a:endParaRPr lang="en-US" sz="1600" b="1">
              <a:solidFill>
                <a:schemeClr val="tx1"/>
              </a:solidFill>
            </a:endParaRPr>
          </a:p>
        </p:txBody>
      </p:sp>
      <p:sp>
        <p:nvSpPr>
          <p:cNvPr id="7" name="Rectangle 4"/>
          <p:cNvSpPr>
            <a:spLocks noChangeArrowheads="1"/>
          </p:cNvSpPr>
          <p:nvPr/>
        </p:nvSpPr>
        <p:spPr bwMode="auto">
          <a:xfrm>
            <a:off x="228600" y="4055087"/>
            <a:ext cx="4267200" cy="2614273"/>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a:solidFill>
                  <a:srgbClr val="000000"/>
                </a:solidFill>
                <a:latin typeface="Garamond" pitchFamily="18" charset="0"/>
              </a:rPr>
              <a:t>Working capital needed for this period</a:t>
            </a:r>
            <a:r>
              <a:rPr lang="en-GB" sz="2000" dirty="0">
                <a:solidFill>
                  <a:srgbClr val="000000"/>
                </a:solidFill>
                <a:latin typeface="Garamond" pitchFamily="18" charset="0"/>
              </a:rPr>
              <a:t> = Expected cash outflow for this period – Expected cash inflow for this period – Opening cash balance for this period – Last period’s accounts receivable to be collected in this period + Last period’s accounts payable to be paid in this period</a:t>
            </a:r>
          </a:p>
        </p:txBody>
      </p:sp>
      <p:sp>
        <p:nvSpPr>
          <p:cNvPr id="9" name="Text Box 1"/>
          <p:cNvSpPr txBox="1">
            <a:spLocks noChangeArrowheads="1"/>
          </p:cNvSpPr>
          <p:nvPr/>
        </p:nvSpPr>
        <p:spPr bwMode="auto">
          <a:xfrm>
            <a:off x="4625280" y="152400"/>
            <a:ext cx="42672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000" dirty="0" err="1">
                <a:latin typeface="Kruti Dev 010" pitchFamily="2" charset="0"/>
              </a:rPr>
              <a:t>pkSFkk</a:t>
            </a:r>
            <a:r>
              <a:rPr lang="en-US" sz="2000" dirty="0">
                <a:latin typeface="Kruti Dev 010" pitchFamily="2" charset="0"/>
              </a:rPr>
              <a:t> </a:t>
            </a:r>
            <a:r>
              <a:rPr lang="en-US" sz="2000" dirty="0" err="1">
                <a:latin typeface="Kruti Dev 010" pitchFamily="2" charset="0"/>
              </a:rPr>
              <a:t>pj.k</a:t>
            </a:r>
            <a:r>
              <a:rPr lang="en-US" sz="2000" dirty="0">
                <a:latin typeface="Kruti Dev 010" pitchFamily="2" charset="0"/>
              </a:rPr>
              <a:t> % </a:t>
            </a:r>
            <a:r>
              <a:rPr lang="hi-IN" sz="1600" dirty="0">
                <a:latin typeface="Kruti Dev 010" pitchFamily="2" charset="0"/>
              </a:rPr>
              <a:t>कार्यशील</a:t>
            </a:r>
            <a:r>
              <a:rPr lang="en-US" sz="2000" dirty="0">
                <a:latin typeface="Kruti Dev 010" pitchFamily="2" charset="0"/>
              </a:rPr>
              <a:t> </a:t>
            </a:r>
            <a:r>
              <a:rPr lang="en-US" sz="2000" dirty="0" err="1">
                <a:latin typeface="Kruti Dev 010" pitchFamily="2" charset="0"/>
              </a:rPr>
              <a:t>iwath</a:t>
            </a:r>
            <a:r>
              <a:rPr lang="en-US" sz="2000" dirty="0">
                <a:latin typeface="Kruti Dev 010" pitchFamily="2" charset="0"/>
              </a:rPr>
              <a:t> </a:t>
            </a:r>
            <a:r>
              <a:rPr lang="en-US" sz="2000" dirty="0" err="1">
                <a:latin typeface="Kruti Dev 010" pitchFamily="2" charset="0"/>
              </a:rPr>
              <a:t>ij</a:t>
            </a:r>
            <a:r>
              <a:rPr lang="en-US" sz="2000" dirty="0">
                <a:latin typeface="Kruti Dev 010" pitchFamily="2" charset="0"/>
              </a:rPr>
              <a:t> </a:t>
            </a:r>
            <a:r>
              <a:rPr lang="en-US" sz="2000" dirty="0" err="1">
                <a:latin typeface="Kruti Dev 010" pitchFamily="2" charset="0"/>
              </a:rPr>
              <a:t>vkiwfrZdrkZ</a:t>
            </a:r>
            <a:r>
              <a:rPr lang="en-US" sz="2000" dirty="0">
                <a:latin typeface="Kruti Dev 010" pitchFamily="2" charset="0"/>
              </a:rPr>
              <a:t> m/</a:t>
            </a:r>
            <a:r>
              <a:rPr lang="en-US" sz="2000" dirty="0" err="1">
                <a:latin typeface="Kruti Dev 010" pitchFamily="2" charset="0"/>
              </a:rPr>
              <a:t>kkj</a:t>
            </a:r>
            <a:r>
              <a:rPr lang="en-US" sz="2000" dirty="0">
                <a:latin typeface="Kruti Dev 010" pitchFamily="2" charset="0"/>
              </a:rPr>
              <a:t> </a:t>
            </a:r>
            <a:r>
              <a:rPr lang="en-US" sz="2000" dirty="0" err="1">
                <a:latin typeface="Kruti Dev 010" pitchFamily="2" charset="0"/>
              </a:rPr>
              <a:t>uhfr</a:t>
            </a:r>
            <a:r>
              <a:rPr lang="en-US" sz="2000" dirty="0">
                <a:latin typeface="Kruti Dev 010" pitchFamily="2" charset="0"/>
              </a:rPr>
              <a:t> </a:t>
            </a:r>
            <a:r>
              <a:rPr lang="en-US" sz="2000" dirty="0" err="1">
                <a:latin typeface="Kruti Dev 010" pitchFamily="2" charset="0"/>
              </a:rPr>
              <a:t>dk</a:t>
            </a:r>
            <a:r>
              <a:rPr lang="en-US" sz="2000" dirty="0">
                <a:latin typeface="Kruti Dev 010" pitchFamily="2" charset="0"/>
              </a:rPr>
              <a:t> </a:t>
            </a:r>
            <a:r>
              <a:rPr lang="en-US" sz="2000" dirty="0" err="1">
                <a:latin typeface="Kruti Dev 010" pitchFamily="2" charset="0"/>
              </a:rPr>
              <a:t>izHkko</a:t>
            </a:r>
            <a:endParaRPr lang="en-GB" sz="2000" dirty="0">
              <a:solidFill>
                <a:srgbClr val="000000"/>
              </a:solidFill>
            </a:endParaRPr>
          </a:p>
        </p:txBody>
      </p:sp>
      <p:sp>
        <p:nvSpPr>
          <p:cNvPr id="13" name="Text Box 2"/>
          <p:cNvSpPr txBox="1">
            <a:spLocks noChangeArrowheads="1"/>
          </p:cNvSpPr>
          <p:nvPr/>
        </p:nvSpPr>
        <p:spPr bwMode="auto">
          <a:xfrm>
            <a:off x="4625280" y="1052737"/>
            <a:ext cx="4267200" cy="2952327"/>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US" dirty="0" err="1">
                <a:latin typeface="Kruti Dev 010" pitchFamily="2" charset="0"/>
              </a:rPr>
              <a:t>bl</a:t>
            </a:r>
            <a:r>
              <a:rPr lang="en-US" dirty="0">
                <a:latin typeface="Kruti Dev 010" pitchFamily="2" charset="0"/>
              </a:rPr>
              <a:t> </a:t>
            </a:r>
            <a:r>
              <a:rPr lang="en-US" dirty="0" err="1">
                <a:latin typeface="Kruti Dev 010" pitchFamily="2" charset="0"/>
              </a:rPr>
              <a:t>eghus</a:t>
            </a:r>
            <a:r>
              <a:rPr lang="en-US" dirty="0">
                <a:latin typeface="Kruti Dev 010" pitchFamily="2" charset="0"/>
              </a:rPr>
              <a:t>] </a:t>
            </a:r>
            <a:r>
              <a:rPr lang="en-US" dirty="0" err="1">
                <a:latin typeface="Kruti Dev 010" pitchFamily="2" charset="0"/>
              </a:rPr>
              <a:t>tc</a:t>
            </a:r>
            <a:r>
              <a:rPr lang="en-US" dirty="0">
                <a:latin typeface="Kruti Dev 010" pitchFamily="2" charset="0"/>
              </a:rPr>
              <a:t> </a:t>
            </a:r>
            <a:r>
              <a:rPr lang="en-US" dirty="0" err="1">
                <a:latin typeface="Kruti Dev 010" pitchFamily="2" charset="0"/>
              </a:rPr>
              <a:t>ge</a:t>
            </a:r>
            <a:r>
              <a:rPr lang="en-US" dirty="0">
                <a:latin typeface="Kruti Dev 010" pitchFamily="2" charset="0"/>
              </a:rPr>
              <a:t> </a:t>
            </a:r>
            <a:r>
              <a:rPr lang="en-US" dirty="0" err="1">
                <a:latin typeface="Kruti Dev 010" pitchFamily="2" charset="0"/>
              </a:rPr>
              <a:t>fiNys</a:t>
            </a:r>
            <a:r>
              <a:rPr lang="en-US" dirty="0">
                <a:latin typeface="Kruti Dev 010" pitchFamily="2" charset="0"/>
              </a:rPr>
              <a:t> </a:t>
            </a:r>
            <a:r>
              <a:rPr lang="en-US" dirty="0" err="1">
                <a:latin typeface="Kruti Dev 010" pitchFamily="2" charset="0"/>
              </a:rPr>
              <a:t>eghus</a:t>
            </a:r>
            <a:r>
              <a:rPr lang="en-US" dirty="0">
                <a:latin typeface="Kruti Dev 010" pitchFamily="2" charset="0"/>
              </a:rPr>
              <a:t> ds </a:t>
            </a:r>
            <a:r>
              <a:rPr lang="en-US" dirty="0" err="1">
                <a:latin typeface="Kruti Dev 010" pitchFamily="2" charset="0"/>
              </a:rPr>
              <a:t>nsunkjh</a:t>
            </a:r>
            <a:r>
              <a:rPr lang="en-US" dirty="0">
                <a:latin typeface="Kruti Dev 010" pitchFamily="2" charset="0"/>
              </a:rPr>
              <a:t> [</a:t>
            </a:r>
            <a:r>
              <a:rPr lang="en-US" dirty="0" err="1">
                <a:latin typeface="Kruti Dev 010" pitchFamily="2" charset="0"/>
              </a:rPr>
              <a:t>kkrs</a:t>
            </a:r>
            <a:r>
              <a:rPr lang="en-US" dirty="0">
                <a:latin typeface="Kruti Dev 010" pitchFamily="2" charset="0"/>
              </a:rPr>
              <a:t> </a:t>
            </a:r>
            <a:r>
              <a:rPr lang="en-US" dirty="0" err="1">
                <a:latin typeface="Kruti Dev 010" pitchFamily="2" charset="0"/>
              </a:rPr>
              <a:t>dk</a:t>
            </a:r>
            <a:r>
              <a:rPr lang="en-US" dirty="0">
                <a:latin typeface="Kruti Dev 010" pitchFamily="2" charset="0"/>
              </a:rPr>
              <a:t> </a:t>
            </a:r>
            <a:r>
              <a:rPr lang="en-US" dirty="0" err="1">
                <a:latin typeface="Kruti Dev 010" pitchFamily="2" charset="0"/>
              </a:rPr>
              <a:t>Hkqxrku</a:t>
            </a:r>
            <a:r>
              <a:rPr lang="en-US" dirty="0">
                <a:latin typeface="Kruti Dev 010" pitchFamily="2" charset="0"/>
              </a:rPr>
              <a:t> </a:t>
            </a:r>
            <a:r>
              <a:rPr lang="en-US" dirty="0" err="1">
                <a:latin typeface="Kruti Dev 010" pitchFamily="2" charset="0"/>
              </a:rPr>
              <a:t>djsaxs</a:t>
            </a:r>
            <a:r>
              <a:rPr lang="en-US" dirty="0">
                <a:latin typeface="Kruti Dev 010" pitchFamily="2" charset="0"/>
              </a:rPr>
              <a:t>] </a:t>
            </a:r>
            <a:r>
              <a:rPr lang="en-US" dirty="0" err="1">
                <a:latin typeface="Kruti Dev 010" pitchFamily="2" charset="0"/>
              </a:rPr>
              <a:t>rks</a:t>
            </a:r>
            <a:r>
              <a:rPr lang="en-US" dirty="0">
                <a:latin typeface="Kruti Dev 010" pitchFamily="2" charset="0"/>
              </a:rPr>
              <a:t> </a:t>
            </a:r>
            <a:r>
              <a:rPr lang="en-US" dirty="0" err="1">
                <a:latin typeface="Kruti Dev 010" pitchFamily="2" charset="0"/>
              </a:rPr>
              <a:t>gekjh</a:t>
            </a:r>
            <a:r>
              <a:rPr lang="en-US" dirty="0">
                <a:latin typeface="Kruti Dev 010" pitchFamily="2" charset="0"/>
              </a:rPr>
              <a:t> </a:t>
            </a:r>
            <a:r>
              <a:rPr lang="en-US" dirty="0" err="1">
                <a:latin typeface="Kruti Dev 010" pitchFamily="2" charset="0"/>
              </a:rPr>
              <a:t>tsc</a:t>
            </a:r>
            <a:r>
              <a:rPr lang="en-US" dirty="0">
                <a:latin typeface="Kruti Dev 010" pitchFamily="2" charset="0"/>
              </a:rPr>
              <a:t> </a:t>
            </a:r>
            <a:r>
              <a:rPr lang="en-US" dirty="0" err="1">
                <a:latin typeface="Kruti Dev 010" pitchFamily="2" charset="0"/>
              </a:rPr>
              <a:t>ls</a:t>
            </a:r>
            <a:r>
              <a:rPr lang="en-US" dirty="0">
                <a:latin typeface="Kruti Dev 010" pitchFamily="2" charset="0"/>
              </a:rPr>
              <a:t> </a:t>
            </a:r>
            <a:r>
              <a:rPr lang="en-US" dirty="0" err="1">
                <a:latin typeface="Kruti Dev 010" pitchFamily="2" charset="0"/>
              </a:rPr>
              <a:t>dqN</a:t>
            </a:r>
            <a:r>
              <a:rPr lang="en-US" dirty="0">
                <a:latin typeface="Kruti Dev 010" pitchFamily="2" charset="0"/>
              </a:rPr>
              <a:t> </a:t>
            </a:r>
            <a:r>
              <a:rPr lang="en-US" dirty="0" err="1">
                <a:latin typeface="Kruti Dev 010" pitchFamily="2" charset="0"/>
              </a:rPr>
              <a:t>vfrfjDr</a:t>
            </a:r>
            <a:r>
              <a:rPr lang="en-US" dirty="0">
                <a:latin typeface="Kruti Dev 010" pitchFamily="2" charset="0"/>
              </a:rPr>
              <a:t> </a:t>
            </a:r>
            <a:r>
              <a:rPr lang="en-US" dirty="0" err="1">
                <a:latin typeface="Kruti Dev 010" pitchFamily="2" charset="0"/>
              </a:rPr>
              <a:t>udn</a:t>
            </a:r>
            <a:r>
              <a:rPr lang="en-US" dirty="0">
                <a:latin typeface="Kruti Dev 010" pitchFamily="2" charset="0"/>
              </a:rPr>
              <a:t> </a:t>
            </a:r>
            <a:r>
              <a:rPr lang="en-US" dirty="0" err="1">
                <a:latin typeface="Kruti Dev 010" pitchFamily="2" charset="0"/>
              </a:rPr>
              <a:t>tk,xk</a:t>
            </a:r>
            <a:endParaRPr lang="en-US" dirty="0">
              <a:solidFill>
                <a:srgbClr val="000000"/>
              </a:solidFill>
            </a:endParaRPr>
          </a:p>
          <a:p>
            <a:pPr lvl="1" eaLnBrk="1" hangingPunct="1">
              <a:lnSpc>
                <a:spcPct val="120000"/>
              </a:lnSpc>
              <a:buSzPct val="100000"/>
              <a:buFont typeface="Arial" charset="0"/>
              <a:buChar char="•"/>
            </a:pPr>
            <a:r>
              <a:rPr lang="en-US" dirty="0" err="1">
                <a:latin typeface="Kruti Dev 010" pitchFamily="2" charset="0"/>
              </a:rPr>
              <a:t>blls</a:t>
            </a:r>
            <a:r>
              <a:rPr lang="en-US" dirty="0">
                <a:latin typeface="Kruti Dev 010" pitchFamily="2" charset="0"/>
              </a:rPr>
              <a:t> </a:t>
            </a:r>
            <a:r>
              <a:rPr lang="en-US" dirty="0" err="1">
                <a:latin typeface="Kruti Dev 010" pitchFamily="2" charset="0"/>
              </a:rPr>
              <a:t>bl</a:t>
            </a:r>
            <a:r>
              <a:rPr lang="en-US" dirty="0">
                <a:latin typeface="Kruti Dev 010" pitchFamily="2" charset="0"/>
              </a:rPr>
              <a:t> </a:t>
            </a:r>
            <a:r>
              <a:rPr lang="en-US" dirty="0" err="1">
                <a:latin typeface="Kruti Dev 010" pitchFamily="2" charset="0"/>
              </a:rPr>
              <a:t>eghus</a:t>
            </a:r>
            <a:r>
              <a:rPr lang="en-US" dirty="0">
                <a:latin typeface="Kruti Dev 010" pitchFamily="2" charset="0"/>
              </a:rPr>
              <a:t> ds </a:t>
            </a:r>
            <a:r>
              <a:rPr lang="en-US" dirty="0" err="1">
                <a:latin typeface="Kruti Dev 010" pitchFamily="2" charset="0"/>
              </a:rPr>
              <a:t>fy</a:t>
            </a:r>
            <a:r>
              <a:rPr lang="en-US" dirty="0">
                <a:latin typeface="Kruti Dev 010" pitchFamily="2" charset="0"/>
              </a:rPr>
              <a:t>, </a:t>
            </a:r>
            <a:r>
              <a:rPr lang="hi-IN" sz="1600" dirty="0">
                <a:latin typeface="Kruti Dev 010" pitchFamily="2" charset="0"/>
              </a:rPr>
              <a:t>कार्यशील</a:t>
            </a:r>
            <a:r>
              <a:rPr lang="hi-IN" dirty="0">
                <a:latin typeface="Kruti Dev 010" pitchFamily="2" charset="0"/>
              </a:rPr>
              <a:t> </a:t>
            </a:r>
            <a:r>
              <a:rPr lang="en-US" dirty="0" err="1">
                <a:latin typeface="Kruti Dev 010" pitchFamily="2" charset="0"/>
              </a:rPr>
              <a:t>iwath</a:t>
            </a:r>
            <a:r>
              <a:rPr lang="en-US" dirty="0">
                <a:latin typeface="Kruti Dev 010" pitchFamily="2" charset="0"/>
              </a:rPr>
              <a:t> dh t:jr  c&lt;+ </a:t>
            </a:r>
            <a:r>
              <a:rPr lang="en-US" dirty="0" err="1">
                <a:latin typeface="Kruti Dev 010" pitchFamily="2" charset="0"/>
              </a:rPr>
              <a:t>tk,xhA</a:t>
            </a:r>
            <a:r>
              <a:rPr lang="en-US" dirty="0">
                <a:latin typeface="Kruti Dev 010" pitchFamily="2" charset="0"/>
              </a:rPr>
              <a:t>  </a:t>
            </a:r>
            <a:endParaRPr lang="en-US" dirty="0">
              <a:solidFill>
                <a:srgbClr val="000000"/>
              </a:solidFill>
            </a:endParaRPr>
          </a:p>
          <a:p>
            <a:pPr lvl="1" eaLnBrk="1" hangingPunct="1">
              <a:lnSpc>
                <a:spcPct val="120000"/>
              </a:lnSpc>
              <a:buSzPct val="100000"/>
              <a:buFont typeface="Arial" charset="0"/>
              <a:buChar char="•"/>
            </a:pPr>
            <a:r>
              <a:rPr lang="en-US" dirty="0" err="1">
                <a:latin typeface="Kruti Dev 010" pitchFamily="2" charset="0"/>
              </a:rPr>
              <a:t>rks</a:t>
            </a:r>
            <a:r>
              <a:rPr lang="en-US" dirty="0">
                <a:latin typeface="Kruti Dev 010" pitchFamily="2" charset="0"/>
              </a:rPr>
              <a:t> </a:t>
            </a:r>
            <a:r>
              <a:rPr lang="en-US" dirty="0" err="1">
                <a:latin typeface="Kruti Dev 010" pitchFamily="2" charset="0"/>
              </a:rPr>
              <a:t>gesa</a:t>
            </a:r>
            <a:r>
              <a:rPr lang="en-US" dirty="0">
                <a:latin typeface="Kruti Dev 010" pitchFamily="2" charset="0"/>
              </a:rPr>
              <a:t> ,d </a:t>
            </a:r>
            <a:r>
              <a:rPr lang="en-US" dirty="0" err="1">
                <a:latin typeface="Kruti Dev 010" pitchFamily="2" charset="0"/>
              </a:rPr>
              <a:t>ckj</a:t>
            </a:r>
            <a:r>
              <a:rPr lang="en-US" dirty="0">
                <a:latin typeface="Kruti Dev 010" pitchFamily="2" charset="0"/>
              </a:rPr>
              <a:t> </a:t>
            </a:r>
            <a:r>
              <a:rPr lang="en-US" dirty="0" err="1">
                <a:latin typeface="Kruti Dev 010" pitchFamily="2" charset="0"/>
              </a:rPr>
              <a:t>fQj</a:t>
            </a:r>
            <a:r>
              <a:rPr lang="en-US" dirty="0">
                <a:latin typeface="Kruti Dev 010" pitchFamily="2" charset="0"/>
              </a:rPr>
              <a:t> ls </a:t>
            </a:r>
            <a:r>
              <a:rPr lang="en-US" dirty="0" err="1">
                <a:latin typeface="Kruti Dev 010" pitchFamily="2" charset="0"/>
              </a:rPr>
              <a:t>bl</a:t>
            </a:r>
            <a:r>
              <a:rPr lang="en-US" dirty="0">
                <a:latin typeface="Kruti Dev 010" pitchFamily="2" charset="0"/>
              </a:rPr>
              <a:t> </a:t>
            </a:r>
            <a:r>
              <a:rPr lang="en-US" dirty="0" err="1">
                <a:latin typeface="Kruti Dev 010" pitchFamily="2" charset="0"/>
              </a:rPr>
              <a:t>lw</a:t>
            </a:r>
            <a:r>
              <a:rPr lang="en-US" dirty="0">
                <a:latin typeface="Kruti Dev 010" pitchFamily="2" charset="0"/>
              </a:rPr>
              <a:t>= </a:t>
            </a:r>
            <a:r>
              <a:rPr lang="en-US" dirty="0" err="1">
                <a:latin typeface="Kruti Dev 010" pitchFamily="2" charset="0"/>
              </a:rPr>
              <a:t>dks</a:t>
            </a:r>
            <a:r>
              <a:rPr lang="en-US" dirty="0">
                <a:latin typeface="Kruti Dev 010" pitchFamily="2" charset="0"/>
              </a:rPr>
              <a:t> </a:t>
            </a:r>
            <a:r>
              <a:rPr lang="hi-IN" sz="1400" dirty="0">
                <a:latin typeface="Kruti Dev 010" pitchFamily="2" charset="0"/>
              </a:rPr>
              <a:t>संशोधित</a:t>
            </a:r>
            <a:r>
              <a:rPr lang="en-US" dirty="0">
                <a:latin typeface="Kruti Dev 010" pitchFamily="2" charset="0"/>
              </a:rPr>
              <a:t> </a:t>
            </a:r>
            <a:r>
              <a:rPr lang="en-US" dirty="0" err="1">
                <a:latin typeface="Kruti Dev 010" pitchFamily="2" charset="0"/>
              </a:rPr>
              <a:t>djds</a:t>
            </a:r>
            <a:r>
              <a:rPr lang="en-US" dirty="0">
                <a:latin typeface="Kruti Dev 010" pitchFamily="2" charset="0"/>
              </a:rPr>
              <a:t> </a:t>
            </a:r>
            <a:r>
              <a:rPr lang="en-US" dirty="0" err="1">
                <a:latin typeface="Kruti Dev 010" pitchFamily="2" charset="0"/>
              </a:rPr>
              <a:t>uhps</a:t>
            </a:r>
            <a:r>
              <a:rPr lang="en-US" dirty="0">
                <a:latin typeface="Kruti Dev 010" pitchFamily="2" charset="0"/>
              </a:rPr>
              <a:t> fn, x, </a:t>
            </a:r>
            <a:r>
              <a:rPr lang="en-US" dirty="0" err="1">
                <a:latin typeface="Kruti Dev 010" pitchFamily="2" charset="0"/>
              </a:rPr>
              <a:t>lw</a:t>
            </a:r>
            <a:r>
              <a:rPr lang="en-US" dirty="0">
                <a:latin typeface="Kruti Dev 010" pitchFamily="2" charset="0"/>
              </a:rPr>
              <a:t>= dh </a:t>
            </a:r>
            <a:r>
              <a:rPr lang="en-US" dirty="0" err="1">
                <a:latin typeface="Kruti Dev 010" pitchFamily="2" charset="0"/>
              </a:rPr>
              <a:t>rjg</a:t>
            </a:r>
            <a:r>
              <a:rPr lang="en-US" dirty="0">
                <a:latin typeface="Kruti Dev 010" pitchFamily="2" charset="0"/>
              </a:rPr>
              <a:t> </a:t>
            </a:r>
            <a:r>
              <a:rPr lang="en-US" dirty="0" err="1">
                <a:latin typeface="Kruti Dev 010" pitchFamily="2" charset="0"/>
              </a:rPr>
              <a:t>cukuk</a:t>
            </a:r>
            <a:r>
              <a:rPr lang="en-US" dirty="0">
                <a:latin typeface="Kruti Dev 010" pitchFamily="2" charset="0"/>
              </a:rPr>
              <a:t> </a:t>
            </a:r>
            <a:r>
              <a:rPr lang="en-US" dirty="0" err="1">
                <a:latin typeface="Kruti Dev 010" pitchFamily="2" charset="0"/>
              </a:rPr>
              <a:t>gksxkA</a:t>
            </a:r>
            <a:endParaRPr lang="en-US" dirty="0">
              <a:latin typeface="Kruti Dev 010" pitchFamily="2" charset="0"/>
            </a:endParaRPr>
          </a:p>
          <a:p>
            <a:pPr lvl="1" eaLnBrk="1" hangingPunct="1">
              <a:lnSpc>
                <a:spcPct val="120000"/>
              </a:lnSpc>
              <a:buSzPct val="100000"/>
              <a:buFont typeface="Arial" charset="0"/>
              <a:buChar char="•"/>
            </a:pPr>
            <a:r>
              <a:rPr lang="en-US" dirty="0">
                <a:solidFill>
                  <a:srgbClr val="000000"/>
                </a:solidFill>
                <a:latin typeface="Kruti Dev 010" pitchFamily="2" charset="0"/>
                <a:cs typeface="Arial"/>
              </a:rPr>
              <a:t>;g </a:t>
            </a:r>
            <a:r>
              <a:rPr lang="en-US" dirty="0" err="1">
                <a:solidFill>
                  <a:srgbClr val="000000"/>
                </a:solidFill>
                <a:latin typeface="Kruti Dev 010" pitchFamily="2" charset="0"/>
                <a:cs typeface="Arial"/>
              </a:rPr>
              <a:t>og</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lw</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gS</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ftldk</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iz;ksx</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ge</a:t>
            </a:r>
            <a:r>
              <a:rPr lang="en-US" dirty="0">
                <a:solidFill>
                  <a:srgbClr val="000000"/>
                </a:solidFill>
                <a:latin typeface="Kruti Dev 010" pitchFamily="2" charset="0"/>
                <a:cs typeface="Arial"/>
              </a:rPr>
              <a:t> t:jh </a:t>
            </a:r>
            <a:r>
              <a:rPr lang="hi-IN" sz="1600" dirty="0">
                <a:latin typeface="Kruti Dev 010" pitchFamily="2" charset="0"/>
              </a:rPr>
              <a:t>कार्यशील</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iwath</a:t>
            </a:r>
            <a:r>
              <a:rPr lang="en-US" dirty="0">
                <a:solidFill>
                  <a:srgbClr val="000000"/>
                </a:solidFill>
                <a:latin typeface="Kruti Dev 010" pitchFamily="2" charset="0"/>
                <a:cs typeface="Arial"/>
              </a:rPr>
              <a:t> dh x.kuk </a:t>
            </a:r>
            <a:r>
              <a:rPr lang="en-US" dirty="0" err="1">
                <a:solidFill>
                  <a:srgbClr val="000000"/>
                </a:solidFill>
                <a:latin typeface="Kruti Dev 010" pitchFamily="2" charset="0"/>
                <a:cs typeface="Arial"/>
              </a:rPr>
              <a:t>djus</a:t>
            </a:r>
            <a:r>
              <a:rPr lang="en-US" dirty="0">
                <a:solidFill>
                  <a:srgbClr val="000000"/>
                </a:solidFill>
                <a:latin typeface="Kruti Dev 010" pitchFamily="2" charset="0"/>
                <a:cs typeface="Arial"/>
              </a:rPr>
              <a:t> ds </a:t>
            </a:r>
            <a:r>
              <a:rPr lang="en-US" dirty="0" err="1">
                <a:solidFill>
                  <a:srgbClr val="000000"/>
                </a:solidFill>
                <a:latin typeface="Kruti Dev 010" pitchFamily="2" charset="0"/>
                <a:cs typeface="Arial"/>
              </a:rPr>
              <a:t>fy</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djsaxsA</a:t>
            </a:r>
            <a:r>
              <a:rPr lang="en-US" dirty="0">
                <a:solidFill>
                  <a:srgbClr val="000000"/>
                </a:solidFill>
                <a:latin typeface="Kruti Dev 010" pitchFamily="2" charset="0"/>
                <a:cs typeface="Arial"/>
              </a:rPr>
              <a:t> </a:t>
            </a:r>
            <a:endParaRPr lang="en-US" dirty="0">
              <a:solidFill>
                <a:srgbClr val="000000"/>
              </a:solidFill>
              <a:latin typeface="Arial"/>
              <a:cs typeface="Arial"/>
            </a:endParaRPr>
          </a:p>
        </p:txBody>
      </p:sp>
      <p:sp>
        <p:nvSpPr>
          <p:cNvPr id="14" name="Rectangle 4"/>
          <p:cNvSpPr>
            <a:spLocks noChangeArrowheads="1"/>
          </p:cNvSpPr>
          <p:nvPr/>
        </p:nvSpPr>
        <p:spPr bwMode="auto">
          <a:xfrm>
            <a:off x="4625280" y="4055087"/>
            <a:ext cx="4267200" cy="2614273"/>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b="1" dirty="0" err="1">
                <a:latin typeface="Kruti Dev 010" pitchFamily="2" charset="0"/>
              </a:rPr>
              <a:t>bl</a:t>
            </a:r>
            <a:r>
              <a:rPr lang="en-US" sz="2000" b="1" dirty="0">
                <a:latin typeface="Kruti Dev 010" pitchFamily="2" charset="0"/>
              </a:rPr>
              <a:t> </a:t>
            </a:r>
            <a:r>
              <a:rPr lang="en-US" sz="2000" b="1" dirty="0" err="1">
                <a:latin typeface="Kruti Dev 010" pitchFamily="2" charset="0"/>
              </a:rPr>
              <a:t>vof</a:t>
            </a:r>
            <a:r>
              <a:rPr lang="en-US" sz="2000" b="1" dirty="0">
                <a:latin typeface="Kruti Dev 010" pitchFamily="2" charset="0"/>
              </a:rPr>
              <a:t>/k ds </a:t>
            </a:r>
            <a:r>
              <a:rPr lang="en-US" sz="2000" b="1" dirty="0" err="1">
                <a:latin typeface="Kruti Dev 010" pitchFamily="2" charset="0"/>
              </a:rPr>
              <a:t>fy</a:t>
            </a:r>
            <a:r>
              <a:rPr lang="en-US" sz="2000" b="1" dirty="0">
                <a:latin typeface="Kruti Dev 010" pitchFamily="2" charset="0"/>
              </a:rPr>
              <a:t>, t:jh </a:t>
            </a:r>
            <a:r>
              <a:rPr lang="hi-IN" dirty="0">
                <a:latin typeface="Kruti Dev 010" pitchFamily="2" charset="0"/>
              </a:rPr>
              <a:t>कार्यशील</a:t>
            </a:r>
            <a:r>
              <a:rPr lang="en-US" sz="2000" dirty="0">
                <a:solidFill>
                  <a:srgbClr val="000000"/>
                </a:solidFill>
                <a:latin typeface="Kruti Dev 010" pitchFamily="2" charset="0"/>
                <a:cs typeface="Arial"/>
              </a:rPr>
              <a:t> </a:t>
            </a:r>
            <a:r>
              <a:rPr lang="en-US" sz="2000" b="1" dirty="0" err="1">
                <a:latin typeface="Kruti Dev 010" pitchFamily="2" charset="0"/>
              </a:rPr>
              <a:t>iwath</a:t>
            </a:r>
            <a:r>
              <a:rPr lang="en-US" sz="2000" dirty="0">
                <a:latin typeface="Kruti Dev 010" pitchFamily="2" charset="0"/>
              </a:rPr>
              <a:t> </a:t>
            </a:r>
            <a:r>
              <a:rPr lang="en-GB" sz="2000" dirty="0">
                <a:solidFill>
                  <a:srgbClr val="000000"/>
                </a:solidFill>
                <a:latin typeface="Garamond" pitchFamily="18" charset="0"/>
              </a:rPr>
              <a:t>= </a:t>
            </a: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vof</a:t>
            </a:r>
            <a:r>
              <a:rPr lang="en-US" sz="2000" dirty="0">
                <a:latin typeface="Kruti Dev 010" pitchFamily="2" charset="0"/>
              </a:rPr>
              <a:t>/k ds </a:t>
            </a:r>
            <a:r>
              <a:rPr lang="en-US" sz="2000" dirty="0" err="1">
                <a:latin typeface="Kruti Dev 010" pitchFamily="2" charset="0"/>
              </a:rPr>
              <a:t>fy</a:t>
            </a:r>
            <a:r>
              <a:rPr lang="en-US" sz="2000" dirty="0">
                <a:latin typeface="Kruti Dev 010" pitchFamily="2" charset="0"/>
              </a:rPr>
              <a:t>, </a:t>
            </a:r>
            <a:r>
              <a:rPr lang="en-US" sz="2000" dirty="0" err="1">
                <a:latin typeface="Kruti Dev 010" pitchFamily="2" charset="0"/>
              </a:rPr>
              <a:t>vuqekfur</a:t>
            </a:r>
            <a:r>
              <a:rPr lang="en-US" sz="2000" dirty="0">
                <a:latin typeface="Kruti Dev 010" pitchFamily="2" charset="0"/>
              </a:rPr>
              <a:t> </a:t>
            </a:r>
            <a:r>
              <a:rPr lang="en-US" sz="2000" dirty="0" err="1">
                <a:latin typeface="Kruti Dev 010" pitchFamily="2" charset="0"/>
              </a:rPr>
              <a:t>udn</a:t>
            </a:r>
            <a:r>
              <a:rPr lang="en-US" sz="2000" dirty="0">
                <a:latin typeface="Kruti Dev 010" pitchFamily="2" charset="0"/>
              </a:rPr>
              <a:t> </a:t>
            </a:r>
            <a:r>
              <a:rPr lang="en-US" sz="2000" dirty="0" err="1">
                <a:latin typeface="Kruti Dev 010" pitchFamily="2" charset="0"/>
              </a:rPr>
              <a:t>cfgxZeu</a:t>
            </a:r>
            <a:r>
              <a:rPr lang="en-US" sz="2000" dirty="0">
                <a:latin typeface="Kruti Dev 010" pitchFamily="2" charset="0"/>
              </a:rPr>
              <a:t> &amp; </a:t>
            </a: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vof</a:t>
            </a:r>
            <a:r>
              <a:rPr lang="en-US" sz="2000" dirty="0">
                <a:latin typeface="Kruti Dev 010" pitchFamily="2" charset="0"/>
              </a:rPr>
              <a:t>/k ds </a:t>
            </a:r>
            <a:r>
              <a:rPr lang="en-US" sz="2000" dirty="0" err="1">
                <a:latin typeface="Kruti Dev 010" pitchFamily="2" charset="0"/>
              </a:rPr>
              <a:t>fy</a:t>
            </a:r>
            <a:r>
              <a:rPr lang="en-US" sz="2000" dirty="0">
                <a:latin typeface="Kruti Dev 010" pitchFamily="2" charset="0"/>
              </a:rPr>
              <a:t>, </a:t>
            </a:r>
            <a:r>
              <a:rPr lang="en-US" sz="2000" dirty="0" err="1">
                <a:latin typeface="Kruti Dev 010" pitchFamily="2" charset="0"/>
              </a:rPr>
              <a:t>vuqekfur</a:t>
            </a:r>
            <a:r>
              <a:rPr lang="en-US" sz="2000" dirty="0">
                <a:latin typeface="Kruti Dev 010" pitchFamily="2" charset="0"/>
              </a:rPr>
              <a:t> </a:t>
            </a:r>
            <a:r>
              <a:rPr lang="en-US" sz="2000" dirty="0" err="1">
                <a:latin typeface="Kruti Dev 010" pitchFamily="2" charset="0"/>
              </a:rPr>
              <a:t>udn</a:t>
            </a:r>
            <a:r>
              <a:rPr lang="en-US" sz="2000" dirty="0">
                <a:latin typeface="Kruti Dev 010" pitchFamily="2" charset="0"/>
              </a:rPr>
              <a:t> </a:t>
            </a:r>
            <a:r>
              <a:rPr lang="en-US" sz="2000" dirty="0" err="1">
                <a:latin typeface="Kruti Dev 010" pitchFamily="2" charset="0"/>
              </a:rPr>
              <a:t>vkxeu</a:t>
            </a:r>
            <a:r>
              <a:rPr lang="en-US" sz="2000" dirty="0">
                <a:latin typeface="Kruti Dev 010" pitchFamily="2" charset="0"/>
              </a:rPr>
              <a:t> &amp; </a:t>
            </a: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vof</a:t>
            </a:r>
            <a:r>
              <a:rPr lang="en-US" sz="2000" dirty="0">
                <a:latin typeface="Kruti Dev 010" pitchFamily="2" charset="0"/>
              </a:rPr>
              <a:t>/k ds </a:t>
            </a:r>
            <a:r>
              <a:rPr lang="en-US" sz="2000" dirty="0" err="1">
                <a:latin typeface="Kruti Dev 010" pitchFamily="2" charset="0"/>
              </a:rPr>
              <a:t>fy</a:t>
            </a:r>
            <a:r>
              <a:rPr lang="en-US" sz="2000" dirty="0">
                <a:latin typeface="Kruti Dev 010" pitchFamily="2" charset="0"/>
              </a:rPr>
              <a:t>, </a:t>
            </a:r>
            <a:r>
              <a:rPr lang="en-US" sz="2000" dirty="0" err="1">
                <a:latin typeface="Kruti Dev 010" pitchFamily="2" charset="0"/>
              </a:rPr>
              <a:t>vkjafHkd</a:t>
            </a:r>
            <a:r>
              <a:rPr lang="en-US" sz="2000" dirty="0">
                <a:latin typeface="Kruti Dev 010" pitchFamily="2" charset="0"/>
              </a:rPr>
              <a:t> '</a:t>
            </a:r>
            <a:r>
              <a:rPr lang="en-US" sz="2000" dirty="0" err="1">
                <a:latin typeface="Kruti Dev 010" pitchFamily="2" charset="0"/>
              </a:rPr>
              <a:t>ks"k</a:t>
            </a:r>
            <a:r>
              <a:rPr lang="en-US" sz="2000" dirty="0">
                <a:latin typeface="Kruti Dev 010" pitchFamily="2" charset="0"/>
              </a:rPr>
              <a:t> &amp; </a:t>
            </a:r>
            <a:r>
              <a:rPr lang="en-US" sz="2000" dirty="0" err="1">
                <a:latin typeface="Kruti Dev 010" pitchFamily="2" charset="0"/>
              </a:rPr>
              <a:t>fiNyh</a:t>
            </a:r>
            <a:r>
              <a:rPr lang="en-US" sz="2000" dirty="0">
                <a:latin typeface="Kruti Dev 010" pitchFamily="2" charset="0"/>
              </a:rPr>
              <a:t> </a:t>
            </a:r>
            <a:r>
              <a:rPr lang="en-US" sz="2000" dirty="0" err="1">
                <a:latin typeface="Kruti Dev 010" pitchFamily="2" charset="0"/>
              </a:rPr>
              <a:t>vof</a:t>
            </a:r>
            <a:r>
              <a:rPr lang="en-US" sz="2000" dirty="0">
                <a:latin typeface="Kruti Dev 010" pitchFamily="2" charset="0"/>
              </a:rPr>
              <a:t>/k </a:t>
            </a:r>
            <a:r>
              <a:rPr lang="en-US" sz="2000" dirty="0" err="1">
                <a:latin typeface="Kruti Dev 010" pitchFamily="2" charset="0"/>
              </a:rPr>
              <a:t>dk</a:t>
            </a:r>
            <a:r>
              <a:rPr lang="en-US" sz="2000" dirty="0">
                <a:latin typeface="Kruti Dev 010" pitchFamily="2" charset="0"/>
              </a:rPr>
              <a:t> </a:t>
            </a:r>
            <a:r>
              <a:rPr lang="en-US" sz="2000" dirty="0" err="1">
                <a:latin typeface="Kruti Dev 010" pitchFamily="2" charset="0"/>
              </a:rPr>
              <a:t>ysunkjh</a:t>
            </a:r>
            <a:r>
              <a:rPr lang="en-US" sz="2000" dirty="0">
                <a:latin typeface="Kruti Dev 010" pitchFamily="2" charset="0"/>
              </a:rPr>
              <a:t> [</a:t>
            </a:r>
            <a:r>
              <a:rPr lang="en-US" sz="2000" dirty="0" err="1">
                <a:latin typeface="Kruti Dev 010" pitchFamily="2" charset="0"/>
              </a:rPr>
              <a:t>kkrk</a:t>
            </a:r>
            <a:r>
              <a:rPr lang="en-US" sz="2000" dirty="0">
                <a:latin typeface="Kruti Dev 010" pitchFamily="2" charset="0"/>
              </a:rPr>
              <a:t> </a:t>
            </a:r>
            <a:r>
              <a:rPr lang="en-US" sz="2000" dirty="0" err="1">
                <a:latin typeface="Kruti Dev 010" pitchFamily="2" charset="0"/>
              </a:rPr>
              <a:t>tks</a:t>
            </a:r>
            <a:r>
              <a:rPr lang="en-US" sz="2000" dirty="0">
                <a:latin typeface="Kruti Dev 010" pitchFamily="2" charset="0"/>
              </a:rPr>
              <a:t> </a:t>
            </a: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vof</a:t>
            </a:r>
            <a:r>
              <a:rPr lang="en-US" sz="2000" dirty="0">
                <a:latin typeface="Kruti Dev 010" pitchFamily="2" charset="0"/>
              </a:rPr>
              <a:t>/k </a:t>
            </a:r>
            <a:r>
              <a:rPr lang="en-US" sz="2000" dirty="0" err="1">
                <a:latin typeface="Kruti Dev 010" pitchFamily="2" charset="0"/>
              </a:rPr>
              <a:t>esa</a:t>
            </a:r>
            <a:r>
              <a:rPr lang="en-US" sz="2000" dirty="0">
                <a:latin typeface="Kruti Dev 010" pitchFamily="2" charset="0"/>
              </a:rPr>
              <a:t> </a:t>
            </a:r>
            <a:r>
              <a:rPr lang="en-US" sz="2000" dirty="0" err="1">
                <a:latin typeface="Kruti Dev 010" pitchFamily="2" charset="0"/>
              </a:rPr>
              <a:t>izkIr</a:t>
            </a:r>
            <a:r>
              <a:rPr lang="en-US" sz="2000" dirty="0">
                <a:latin typeface="Kruti Dev 010" pitchFamily="2" charset="0"/>
              </a:rPr>
              <a:t> </a:t>
            </a:r>
            <a:r>
              <a:rPr lang="en-US" sz="2000" dirty="0" err="1">
                <a:latin typeface="Kruti Dev 010" pitchFamily="2" charset="0"/>
              </a:rPr>
              <a:t>djuk</a:t>
            </a:r>
            <a:r>
              <a:rPr lang="en-US" sz="2000" dirty="0">
                <a:latin typeface="Kruti Dev 010" pitchFamily="2" charset="0"/>
              </a:rPr>
              <a:t> </a:t>
            </a:r>
            <a:r>
              <a:rPr lang="en-US" sz="2000" dirty="0" err="1">
                <a:latin typeface="Kruti Dev 010" pitchFamily="2" charset="0"/>
              </a:rPr>
              <a:t>gS</a:t>
            </a:r>
            <a:r>
              <a:rPr lang="en-US" sz="2000" dirty="0">
                <a:latin typeface="Kruti Dev 010" pitchFamily="2" charset="0"/>
              </a:rPr>
              <a:t> $ </a:t>
            </a:r>
            <a:r>
              <a:rPr lang="en-US" sz="2000" dirty="0" err="1">
                <a:latin typeface="Kruti Dev 010" pitchFamily="2" charset="0"/>
              </a:rPr>
              <a:t>fiNys</a:t>
            </a:r>
            <a:r>
              <a:rPr lang="en-US" sz="2000" dirty="0">
                <a:latin typeface="Kruti Dev 010" pitchFamily="2" charset="0"/>
              </a:rPr>
              <a:t> </a:t>
            </a:r>
            <a:r>
              <a:rPr lang="en-US" sz="2000" dirty="0" err="1">
                <a:latin typeface="Kruti Dev 010" pitchFamily="2" charset="0"/>
              </a:rPr>
              <a:t>vof</a:t>
            </a:r>
            <a:r>
              <a:rPr lang="en-US" sz="2000" dirty="0">
                <a:latin typeface="Kruti Dev 010" pitchFamily="2" charset="0"/>
              </a:rPr>
              <a:t>/k </a:t>
            </a:r>
            <a:r>
              <a:rPr lang="en-US" sz="2000" dirty="0" err="1">
                <a:latin typeface="Kruti Dev 010" pitchFamily="2" charset="0"/>
              </a:rPr>
              <a:t>dk</a:t>
            </a:r>
            <a:r>
              <a:rPr lang="en-US" sz="2000" dirty="0">
                <a:latin typeface="Kruti Dev 010" pitchFamily="2" charset="0"/>
              </a:rPr>
              <a:t> </a:t>
            </a:r>
            <a:r>
              <a:rPr lang="en-US" sz="2000" dirty="0" err="1">
                <a:latin typeface="Kruti Dev 010" pitchFamily="2" charset="0"/>
              </a:rPr>
              <a:t>nsunkj</a:t>
            </a:r>
            <a:r>
              <a:rPr lang="en-US" sz="2000" dirty="0">
                <a:latin typeface="Kruti Dev 010" pitchFamily="2" charset="0"/>
              </a:rPr>
              <a:t> [</a:t>
            </a:r>
            <a:r>
              <a:rPr lang="en-US" sz="2000" dirty="0" err="1">
                <a:latin typeface="Kruti Dev 010" pitchFamily="2" charset="0"/>
              </a:rPr>
              <a:t>kkrk</a:t>
            </a:r>
            <a:r>
              <a:rPr lang="en-US" sz="2000" dirty="0">
                <a:latin typeface="Kruti Dev 010" pitchFamily="2" charset="0"/>
              </a:rPr>
              <a:t> </a:t>
            </a:r>
            <a:r>
              <a:rPr lang="en-US" sz="2000" dirty="0" err="1">
                <a:latin typeface="Kruti Dev 010" pitchFamily="2" charset="0"/>
              </a:rPr>
              <a:t>ftldk</a:t>
            </a:r>
            <a:r>
              <a:rPr lang="en-US" sz="2000" dirty="0">
                <a:latin typeface="Kruti Dev 010" pitchFamily="2" charset="0"/>
              </a:rPr>
              <a:t> </a:t>
            </a:r>
            <a:r>
              <a:rPr lang="en-US" sz="2000" dirty="0" err="1">
                <a:latin typeface="Kruti Dev 010" pitchFamily="2" charset="0"/>
              </a:rPr>
              <a:t>Hkqxrku</a:t>
            </a:r>
            <a:r>
              <a:rPr lang="en-US" sz="2000" dirty="0">
                <a:latin typeface="Kruti Dev 010" pitchFamily="2" charset="0"/>
              </a:rPr>
              <a:t> </a:t>
            </a: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vof</a:t>
            </a:r>
            <a:r>
              <a:rPr lang="en-US" sz="2000" dirty="0">
                <a:latin typeface="Kruti Dev 010" pitchFamily="2" charset="0"/>
              </a:rPr>
              <a:t>/k </a:t>
            </a:r>
            <a:r>
              <a:rPr lang="en-US" sz="2000" dirty="0" err="1">
                <a:latin typeface="Kruti Dev 010" pitchFamily="2" charset="0"/>
              </a:rPr>
              <a:t>esa</a:t>
            </a:r>
            <a:r>
              <a:rPr lang="en-US" sz="2000" dirty="0">
                <a:latin typeface="Kruti Dev 010" pitchFamily="2" charset="0"/>
              </a:rPr>
              <a:t> </a:t>
            </a:r>
            <a:r>
              <a:rPr lang="en-US" sz="2000" dirty="0" err="1">
                <a:latin typeface="Kruti Dev 010" pitchFamily="2" charset="0"/>
              </a:rPr>
              <a:t>djuk</a:t>
            </a:r>
            <a:r>
              <a:rPr lang="en-US" sz="2000" dirty="0">
                <a:latin typeface="Kruti Dev 010" pitchFamily="2" charset="0"/>
              </a:rPr>
              <a:t> </a:t>
            </a:r>
            <a:r>
              <a:rPr lang="en-US" sz="2000" dirty="0" err="1">
                <a:latin typeface="Kruti Dev 010" pitchFamily="2" charset="0"/>
              </a:rPr>
              <a:t>gS</a:t>
            </a:r>
            <a:endParaRPr lang="en-GB" sz="2000" dirty="0">
              <a:solidFill>
                <a:srgbClr val="000000"/>
              </a:solidFill>
              <a:latin typeface="Garamond" pitchFamily="18" charset="0"/>
            </a:endParaRPr>
          </a:p>
        </p:txBody>
      </p:sp>
    </p:spTree>
    <p:extLst>
      <p:ext uri="{BB962C8B-B14F-4D97-AF65-F5344CB8AC3E}">
        <p14:creationId xmlns:p14="http://schemas.microsoft.com/office/powerpoint/2010/main" val="164424177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ChangeArrowheads="1"/>
          </p:cNvSpPr>
          <p:nvPr/>
        </p:nvSpPr>
        <p:spPr bwMode="auto">
          <a:xfrm>
            <a:off x="0" y="0"/>
            <a:ext cx="9144000" cy="6858000"/>
          </a:xfrm>
          <a:prstGeom prst="rect">
            <a:avLst/>
          </a:prstGeom>
          <a:solidFill>
            <a:schemeClr val="tx1"/>
          </a:solidFill>
          <a:ln w="9525" algn="ctr">
            <a:noFill/>
            <a:round/>
            <a:headEnd/>
            <a:tailEnd/>
          </a:ln>
        </p:spPr>
        <p:txBody>
          <a:bodyPr/>
          <a:lstStyle/>
          <a:p>
            <a:endParaRPr lang="en-US" sz="2800" b="1">
              <a:latin typeface="Times New Roman" pitchFamily="18" charset="0"/>
            </a:endParaRPr>
          </a:p>
        </p:txBody>
      </p:sp>
      <p:sp>
        <p:nvSpPr>
          <p:cNvPr id="39942" name="TextBox 5"/>
          <p:cNvSpPr txBox="1">
            <a:spLocks noChangeArrowheads="1"/>
          </p:cNvSpPr>
          <p:nvPr/>
        </p:nvSpPr>
        <p:spPr bwMode="auto">
          <a:xfrm>
            <a:off x="228600" y="576943"/>
            <a:ext cx="3983360" cy="707886"/>
          </a:xfrm>
          <a:prstGeom prst="rect">
            <a:avLst/>
          </a:prstGeom>
          <a:noFill/>
          <a:ln w="9525">
            <a:noFill/>
            <a:miter lim="800000"/>
            <a:headEnd/>
            <a:tailEnd/>
          </a:ln>
        </p:spPr>
        <p:txBody>
          <a:bodyPr wrap="square">
            <a:spAutoFit/>
          </a:bodyPr>
          <a:lstStyle/>
          <a:p>
            <a:pPr algn="ctr"/>
            <a:r>
              <a:rPr lang="en-US" sz="4000" dirty="0">
                <a:solidFill>
                  <a:schemeClr val="bg1"/>
                </a:solidFill>
                <a:latin typeface="Bradley Hand ITC" pitchFamily="66" charset="0"/>
              </a:rPr>
              <a:t>Key points</a:t>
            </a:r>
            <a:endParaRPr lang="en-US" sz="4000" dirty="0">
              <a:solidFill>
                <a:schemeClr val="bg1"/>
              </a:solidFill>
              <a:latin typeface="Aparajita" panose="020B0604020202020204" pitchFamily="34" charset="0"/>
              <a:cs typeface="Aparajita" panose="020B0604020202020204" pitchFamily="34" charset="0"/>
            </a:endParaRPr>
          </a:p>
        </p:txBody>
      </p:sp>
      <p:sp>
        <p:nvSpPr>
          <p:cNvPr id="8" name="TextBox 7"/>
          <p:cNvSpPr txBox="1"/>
          <p:nvPr/>
        </p:nvSpPr>
        <p:spPr>
          <a:xfrm>
            <a:off x="228600" y="1491343"/>
            <a:ext cx="4114800" cy="49530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36538" indent="-236538" fontAlgn="auto">
              <a:lnSpc>
                <a:spcPct val="140000"/>
              </a:lnSpc>
              <a:spcBef>
                <a:spcPts val="0"/>
              </a:spcBef>
              <a:spcAft>
                <a:spcPts val="0"/>
              </a:spcAft>
              <a:buFont typeface="Arial" charset="0"/>
              <a:buChar char="•"/>
              <a:defRPr/>
            </a:pPr>
            <a:r>
              <a:rPr lang="en-US" sz="2000" dirty="0">
                <a:solidFill>
                  <a:schemeClr val="bg1"/>
                </a:solidFill>
              </a:rPr>
              <a:t>Working capital is the money required to run the business</a:t>
            </a:r>
          </a:p>
          <a:p>
            <a:pPr marL="236538" indent="-236538" fontAlgn="auto">
              <a:lnSpc>
                <a:spcPct val="140000"/>
              </a:lnSpc>
              <a:spcBef>
                <a:spcPts val="0"/>
              </a:spcBef>
              <a:spcAft>
                <a:spcPts val="0"/>
              </a:spcAft>
              <a:buFont typeface="Arial" charset="0"/>
              <a:buChar char="•"/>
              <a:defRPr/>
            </a:pPr>
            <a:r>
              <a:rPr lang="en-US" sz="2000" dirty="0">
                <a:solidFill>
                  <a:schemeClr val="bg1"/>
                </a:solidFill>
              </a:rPr>
              <a:t>It is calculated for a period – usually a month</a:t>
            </a:r>
          </a:p>
          <a:p>
            <a:pPr marL="236538" indent="-236538" fontAlgn="auto">
              <a:lnSpc>
                <a:spcPct val="140000"/>
              </a:lnSpc>
              <a:spcBef>
                <a:spcPts val="0"/>
              </a:spcBef>
              <a:spcAft>
                <a:spcPts val="0"/>
              </a:spcAft>
              <a:buFont typeface="Arial" charset="0"/>
              <a:buChar char="•"/>
              <a:defRPr/>
            </a:pPr>
            <a:r>
              <a:rPr lang="en-US" sz="2000" dirty="0">
                <a:solidFill>
                  <a:schemeClr val="bg1"/>
                </a:solidFill>
              </a:rPr>
              <a:t>It depends on :</a:t>
            </a:r>
          </a:p>
          <a:p>
            <a:pPr marL="648000" lvl="1" indent="-288000" eaLnBrk="1" fontAlgn="auto" hangingPunct="1">
              <a:lnSpc>
                <a:spcPct val="140000"/>
              </a:lnSpc>
              <a:spcBef>
                <a:spcPts val="0"/>
              </a:spcBef>
              <a:spcAft>
                <a:spcPts val="0"/>
              </a:spcAft>
              <a:buSzPct val="100000"/>
              <a:buFont typeface="+mj-lt"/>
              <a:buAutoNum type="arabicPeriod"/>
              <a:defRPr/>
            </a:pPr>
            <a:r>
              <a:rPr lang="en-GB" sz="1600" dirty="0">
                <a:solidFill>
                  <a:schemeClr val="bg1"/>
                </a:solidFill>
              </a:rPr>
              <a:t>Inventory needed for the period </a:t>
            </a:r>
          </a:p>
          <a:p>
            <a:pPr marL="648000" lvl="1" indent="-288000" eaLnBrk="1" fontAlgn="auto" hangingPunct="1">
              <a:lnSpc>
                <a:spcPct val="140000"/>
              </a:lnSpc>
              <a:spcBef>
                <a:spcPts val="0"/>
              </a:spcBef>
              <a:spcAft>
                <a:spcPts val="0"/>
              </a:spcAft>
              <a:buSzPct val="100000"/>
              <a:buFont typeface="+mj-lt"/>
              <a:buAutoNum type="arabicPeriod"/>
              <a:defRPr/>
            </a:pPr>
            <a:r>
              <a:rPr lang="en-US" sz="1600" dirty="0">
                <a:solidFill>
                  <a:schemeClr val="bg1"/>
                </a:solidFill>
              </a:rPr>
              <a:t>Direct and indirect cost for the period</a:t>
            </a:r>
            <a:endParaRPr lang="mr-IN" sz="1600" dirty="0">
              <a:solidFill>
                <a:schemeClr val="bg1"/>
              </a:solidFill>
            </a:endParaRPr>
          </a:p>
          <a:p>
            <a:pPr marL="648000" lvl="1" indent="-288000" eaLnBrk="1" fontAlgn="auto" hangingPunct="1">
              <a:lnSpc>
                <a:spcPct val="140000"/>
              </a:lnSpc>
              <a:spcBef>
                <a:spcPts val="0"/>
              </a:spcBef>
              <a:spcAft>
                <a:spcPts val="0"/>
              </a:spcAft>
              <a:buSzPct val="100000"/>
              <a:buFont typeface="+mj-lt"/>
              <a:buAutoNum type="arabicPeriod"/>
              <a:defRPr/>
            </a:pPr>
            <a:r>
              <a:rPr lang="en-GB" sz="1600" dirty="0">
                <a:solidFill>
                  <a:schemeClr val="bg1"/>
                </a:solidFill>
              </a:rPr>
              <a:t>Credit terms with suppliers</a:t>
            </a:r>
          </a:p>
          <a:p>
            <a:pPr marL="648000" lvl="1" indent="-288000" eaLnBrk="1" fontAlgn="auto" hangingPunct="1">
              <a:lnSpc>
                <a:spcPct val="140000"/>
              </a:lnSpc>
              <a:spcBef>
                <a:spcPts val="0"/>
              </a:spcBef>
              <a:spcAft>
                <a:spcPts val="0"/>
              </a:spcAft>
              <a:buSzPct val="100000"/>
              <a:buFont typeface="+mj-lt"/>
              <a:buAutoNum type="arabicPeriod"/>
              <a:defRPr/>
            </a:pPr>
            <a:r>
              <a:rPr lang="en-GB" sz="1600" dirty="0">
                <a:solidFill>
                  <a:schemeClr val="bg1"/>
                </a:solidFill>
              </a:rPr>
              <a:t>Credit terms with customers</a:t>
            </a:r>
          </a:p>
          <a:p>
            <a:pPr marL="190800" indent="-288000" fontAlgn="auto">
              <a:lnSpc>
                <a:spcPct val="140000"/>
              </a:lnSpc>
              <a:spcBef>
                <a:spcPts val="0"/>
              </a:spcBef>
              <a:spcAft>
                <a:spcPts val="0"/>
              </a:spcAft>
              <a:buSzPct val="100000"/>
              <a:buFont typeface="Arial"/>
              <a:buChar char="•"/>
              <a:defRPr/>
            </a:pPr>
            <a:r>
              <a:rPr lang="en-US" dirty="0">
                <a:solidFill>
                  <a:schemeClr val="bg1"/>
                </a:solidFill>
              </a:rPr>
              <a:t>The four steps that we have seen are the same for a production, trading or service business</a:t>
            </a:r>
            <a:endParaRPr lang="mr-IN" dirty="0">
              <a:solidFill>
                <a:schemeClr val="bg1"/>
              </a:solidFill>
            </a:endParaRPr>
          </a:p>
        </p:txBody>
      </p:sp>
      <p:sp>
        <p:nvSpPr>
          <p:cNvPr id="9" name="Slide Number Placeholder 5"/>
          <p:cNvSpPr>
            <a:spLocks noGrp="1"/>
          </p:cNvSpPr>
          <p:nvPr>
            <p:ph type="sldNum" sz="quarter" idx="4294967295"/>
          </p:nvPr>
        </p:nvSpPr>
        <p:spPr bwMode="auto">
          <a:xfrm>
            <a:off x="2971800" y="6444343"/>
            <a:ext cx="2895600" cy="365125"/>
          </a:xfrm>
          <a:prstGeom prst="rect">
            <a:avLst/>
          </a:prstGeo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02E4AF08-7F98-4EA6-96EA-E2F97506F6F3}" type="slidenum">
              <a:rPr lang="en-US" sz="1600" b="1" smtClean="0">
                <a:solidFill>
                  <a:schemeClr val="bg1"/>
                </a:solidFill>
              </a:rPr>
              <a:pPr algn="ctr" fontAlgn="base">
                <a:spcBef>
                  <a:spcPct val="0"/>
                </a:spcBef>
                <a:spcAft>
                  <a:spcPct val="0"/>
                </a:spcAft>
                <a:defRPr/>
              </a:pPr>
              <a:t>17</a:t>
            </a:fld>
            <a:endParaRPr lang="mr-IN" sz="1600" b="1" dirty="0">
              <a:solidFill>
                <a:schemeClr val="bg1"/>
              </a:solidFill>
            </a:endParaRPr>
          </a:p>
        </p:txBody>
      </p:sp>
      <p:sp>
        <p:nvSpPr>
          <p:cNvPr id="10" name="TextBox 5"/>
          <p:cNvSpPr txBox="1">
            <a:spLocks noChangeArrowheads="1"/>
          </p:cNvSpPr>
          <p:nvPr/>
        </p:nvSpPr>
        <p:spPr bwMode="auto">
          <a:xfrm>
            <a:off x="4986583" y="576943"/>
            <a:ext cx="3983360" cy="707886"/>
          </a:xfrm>
          <a:prstGeom prst="rect">
            <a:avLst/>
          </a:prstGeom>
          <a:noFill/>
          <a:ln w="9525">
            <a:noFill/>
            <a:miter lim="800000"/>
            <a:headEnd/>
            <a:tailEnd/>
          </a:ln>
        </p:spPr>
        <p:txBody>
          <a:bodyPr wrap="square">
            <a:spAutoFit/>
          </a:bodyPr>
          <a:lstStyle/>
          <a:p>
            <a:pPr algn="ctr"/>
            <a:r>
              <a:rPr lang="en-US" sz="4000" dirty="0" err="1">
                <a:solidFill>
                  <a:schemeClr val="bg1"/>
                </a:solidFill>
                <a:latin typeface="Kruti Dev 010" pitchFamily="2" charset="0"/>
              </a:rPr>
              <a:t>eq</a:t>
            </a:r>
            <a:r>
              <a:rPr lang="en-US" sz="4000" dirty="0">
                <a:solidFill>
                  <a:schemeClr val="bg1"/>
                </a:solidFill>
                <a:latin typeface="Kruti Dev 010" pitchFamily="2" charset="0"/>
              </a:rPr>
              <a:t>[; </a:t>
            </a:r>
            <a:r>
              <a:rPr lang="en-US" sz="4000" dirty="0" err="1">
                <a:solidFill>
                  <a:schemeClr val="bg1"/>
                </a:solidFill>
                <a:latin typeface="Kruti Dev 010" pitchFamily="2" charset="0"/>
              </a:rPr>
              <a:t>fcanq</a:t>
            </a:r>
            <a:endParaRPr lang="en-US" sz="4000" dirty="0">
              <a:solidFill>
                <a:schemeClr val="bg1"/>
              </a:solidFill>
              <a:latin typeface="Kruti Dev 010" pitchFamily="2" charset="0"/>
              <a:cs typeface="Aparajita" panose="020B0604020202020204" pitchFamily="34" charset="0"/>
            </a:endParaRPr>
          </a:p>
        </p:txBody>
      </p:sp>
      <p:sp>
        <p:nvSpPr>
          <p:cNvPr id="11" name="TextBox 10"/>
          <p:cNvSpPr txBox="1"/>
          <p:nvPr/>
        </p:nvSpPr>
        <p:spPr>
          <a:xfrm>
            <a:off x="4644219" y="1491341"/>
            <a:ext cx="4114800" cy="4953001"/>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36538" indent="-236538" fontAlgn="auto">
              <a:lnSpc>
                <a:spcPct val="140000"/>
              </a:lnSpc>
              <a:spcBef>
                <a:spcPts val="0"/>
              </a:spcBef>
              <a:spcAft>
                <a:spcPts val="0"/>
              </a:spcAft>
              <a:buFont typeface="Arial" charset="0"/>
              <a:buChar char="•"/>
              <a:defRPr/>
            </a:pPr>
            <a:r>
              <a:rPr lang="hi-IN" dirty="0">
                <a:solidFill>
                  <a:schemeClr val="bg1"/>
                </a:solidFill>
                <a:latin typeface="Kruti Dev 010" pitchFamily="2" charset="0"/>
              </a:rPr>
              <a:t>कार्यशील </a:t>
            </a:r>
            <a:r>
              <a:rPr lang="en-US" dirty="0">
                <a:solidFill>
                  <a:schemeClr val="bg1"/>
                </a:solidFill>
                <a:latin typeface="Kruti Dev 010" pitchFamily="2" charset="0"/>
              </a:rPr>
              <a:t> </a:t>
            </a:r>
            <a:r>
              <a:rPr lang="en-US" dirty="0" err="1">
                <a:solidFill>
                  <a:schemeClr val="bg1"/>
                </a:solidFill>
                <a:latin typeface="Kruti Dev 010" pitchFamily="2" charset="0"/>
              </a:rPr>
              <a:t>iwath</a:t>
            </a:r>
            <a:r>
              <a:rPr lang="en-US" dirty="0">
                <a:solidFill>
                  <a:schemeClr val="bg1"/>
                </a:solidFill>
                <a:latin typeface="Kruti Dev 010" pitchFamily="2" charset="0"/>
              </a:rPr>
              <a:t> </a:t>
            </a:r>
            <a:r>
              <a:rPr lang="en-US" dirty="0" err="1">
                <a:solidFill>
                  <a:schemeClr val="bg1"/>
                </a:solidFill>
                <a:latin typeface="Kruti Dev 010" pitchFamily="2" charset="0"/>
              </a:rPr>
              <a:t>og</a:t>
            </a:r>
            <a:r>
              <a:rPr lang="en-US" dirty="0">
                <a:solidFill>
                  <a:schemeClr val="bg1"/>
                </a:solidFill>
                <a:latin typeface="Kruti Dev 010" pitchFamily="2" charset="0"/>
              </a:rPr>
              <a:t> /</a:t>
            </a:r>
            <a:r>
              <a:rPr lang="en-US" dirty="0" err="1">
                <a:solidFill>
                  <a:schemeClr val="bg1"/>
                </a:solidFill>
                <a:latin typeface="Kruti Dev 010" pitchFamily="2" charset="0"/>
              </a:rPr>
              <a:t>ku</a:t>
            </a:r>
            <a:r>
              <a:rPr lang="en-US" dirty="0">
                <a:solidFill>
                  <a:schemeClr val="bg1"/>
                </a:solidFill>
                <a:latin typeface="Kruti Dev 010" pitchFamily="2" charset="0"/>
              </a:rPr>
              <a:t> </a:t>
            </a:r>
            <a:r>
              <a:rPr lang="en-US" dirty="0" err="1">
                <a:solidFill>
                  <a:schemeClr val="bg1"/>
                </a:solidFill>
                <a:latin typeface="Kruti Dev 010" pitchFamily="2" charset="0"/>
              </a:rPr>
              <a:t>gS</a:t>
            </a:r>
            <a:r>
              <a:rPr lang="en-US" dirty="0">
                <a:solidFill>
                  <a:schemeClr val="bg1"/>
                </a:solidFill>
                <a:latin typeface="Kruti Dev 010" pitchFamily="2" charset="0"/>
              </a:rPr>
              <a:t> </a:t>
            </a:r>
            <a:r>
              <a:rPr lang="en-US" dirty="0" err="1">
                <a:solidFill>
                  <a:schemeClr val="bg1"/>
                </a:solidFill>
                <a:latin typeface="Kruti Dev 010" pitchFamily="2" charset="0"/>
              </a:rPr>
              <a:t>ftldh</a:t>
            </a:r>
            <a:r>
              <a:rPr lang="en-US" dirty="0">
                <a:solidFill>
                  <a:schemeClr val="bg1"/>
                </a:solidFill>
                <a:latin typeface="Kruti Dev 010" pitchFamily="2" charset="0"/>
              </a:rPr>
              <a:t> </a:t>
            </a:r>
            <a:r>
              <a:rPr lang="hi-IN" dirty="0">
                <a:solidFill>
                  <a:schemeClr val="bg1"/>
                </a:solidFill>
                <a:latin typeface="Kruti Dev 010" pitchFamily="2" charset="0"/>
              </a:rPr>
              <a:t>आवश्यकता </a:t>
            </a:r>
            <a:r>
              <a:rPr lang="en-US" dirty="0" err="1">
                <a:solidFill>
                  <a:schemeClr val="bg1"/>
                </a:solidFill>
                <a:latin typeface="Kruti Dev 010" pitchFamily="2" charset="0"/>
              </a:rPr>
              <a:t>gesa</a:t>
            </a:r>
            <a:r>
              <a:rPr lang="en-US" dirty="0">
                <a:solidFill>
                  <a:schemeClr val="bg1"/>
                </a:solidFill>
                <a:latin typeface="Kruti Dev 010" pitchFamily="2" charset="0"/>
              </a:rPr>
              <a:t> </a:t>
            </a:r>
            <a:r>
              <a:rPr lang="en-US" dirty="0" err="1">
                <a:solidFill>
                  <a:schemeClr val="bg1"/>
                </a:solidFill>
                <a:latin typeface="Kruti Dev 010" pitchFamily="2" charset="0"/>
              </a:rPr>
              <a:t>viuk</a:t>
            </a:r>
            <a:r>
              <a:rPr lang="en-US" dirty="0">
                <a:solidFill>
                  <a:schemeClr val="bg1"/>
                </a:solidFill>
                <a:latin typeface="Kruti Dev 010" pitchFamily="2" charset="0"/>
              </a:rPr>
              <a:t> </a:t>
            </a:r>
            <a:r>
              <a:rPr lang="en-US" dirty="0" err="1">
                <a:solidFill>
                  <a:schemeClr val="bg1"/>
                </a:solidFill>
                <a:latin typeface="Kruti Dev 010" pitchFamily="2" charset="0"/>
              </a:rPr>
              <a:t>O;kikj</a:t>
            </a:r>
            <a:r>
              <a:rPr lang="en-US" dirty="0">
                <a:solidFill>
                  <a:schemeClr val="bg1"/>
                </a:solidFill>
                <a:latin typeface="Kruti Dev 010" pitchFamily="2" charset="0"/>
              </a:rPr>
              <a:t> </a:t>
            </a:r>
            <a:r>
              <a:rPr lang="en-US" dirty="0" err="1">
                <a:solidFill>
                  <a:schemeClr val="bg1"/>
                </a:solidFill>
                <a:latin typeface="Kruti Dev 010" pitchFamily="2" charset="0"/>
              </a:rPr>
              <a:t>pykus</a:t>
            </a:r>
            <a:r>
              <a:rPr lang="en-US" dirty="0">
                <a:solidFill>
                  <a:schemeClr val="bg1"/>
                </a:solidFill>
                <a:latin typeface="Kruti Dev 010" pitchFamily="2" charset="0"/>
              </a:rPr>
              <a:t> ds </a:t>
            </a:r>
            <a:r>
              <a:rPr lang="en-US" dirty="0" err="1">
                <a:solidFill>
                  <a:schemeClr val="bg1"/>
                </a:solidFill>
                <a:latin typeface="Kruti Dev 010" pitchFamily="2" charset="0"/>
              </a:rPr>
              <a:t>fy</a:t>
            </a:r>
            <a:r>
              <a:rPr lang="en-US" dirty="0">
                <a:solidFill>
                  <a:schemeClr val="bg1"/>
                </a:solidFill>
                <a:latin typeface="Kruti Dev 010" pitchFamily="2" charset="0"/>
              </a:rPr>
              <a:t>, </a:t>
            </a:r>
            <a:r>
              <a:rPr lang="en-US" dirty="0" err="1">
                <a:solidFill>
                  <a:schemeClr val="bg1"/>
                </a:solidFill>
                <a:latin typeface="Kruti Dev 010" pitchFamily="2" charset="0"/>
              </a:rPr>
              <a:t>gksrh</a:t>
            </a:r>
            <a:r>
              <a:rPr lang="en-US" dirty="0">
                <a:solidFill>
                  <a:schemeClr val="bg1"/>
                </a:solidFill>
                <a:latin typeface="Kruti Dev 010" pitchFamily="2" charset="0"/>
              </a:rPr>
              <a:t> </a:t>
            </a:r>
            <a:r>
              <a:rPr lang="en-US" dirty="0" err="1">
                <a:solidFill>
                  <a:schemeClr val="bg1"/>
                </a:solidFill>
                <a:latin typeface="Kruti Dev 010" pitchFamily="2" charset="0"/>
              </a:rPr>
              <a:t>gSA</a:t>
            </a:r>
            <a:r>
              <a:rPr lang="en-US" dirty="0">
                <a:solidFill>
                  <a:schemeClr val="bg1"/>
                </a:solidFill>
                <a:latin typeface="Kruti Dev 010" pitchFamily="2" charset="0"/>
              </a:rPr>
              <a:t> </a:t>
            </a:r>
          </a:p>
          <a:p>
            <a:pPr marL="236538" indent="-236538" fontAlgn="auto">
              <a:lnSpc>
                <a:spcPct val="140000"/>
              </a:lnSpc>
              <a:spcBef>
                <a:spcPts val="0"/>
              </a:spcBef>
              <a:spcAft>
                <a:spcPts val="0"/>
              </a:spcAft>
              <a:buFont typeface="Arial" charset="0"/>
              <a:buChar char="•"/>
              <a:defRPr/>
            </a:pPr>
            <a:r>
              <a:rPr lang="en-US" sz="1600" dirty="0" err="1">
                <a:solidFill>
                  <a:schemeClr val="bg1"/>
                </a:solidFill>
                <a:latin typeface="Kruti Dev 010" pitchFamily="2" charset="0"/>
              </a:rPr>
              <a:t>bldh</a:t>
            </a:r>
            <a:r>
              <a:rPr lang="en-US" sz="1600" dirty="0">
                <a:solidFill>
                  <a:schemeClr val="bg1"/>
                </a:solidFill>
                <a:latin typeface="Kruti Dev 010" pitchFamily="2" charset="0"/>
              </a:rPr>
              <a:t> x.kuk ,d </a:t>
            </a:r>
            <a:r>
              <a:rPr lang="en-US" sz="1600" dirty="0" err="1">
                <a:solidFill>
                  <a:schemeClr val="bg1"/>
                </a:solidFill>
                <a:latin typeface="Kruti Dev 010" pitchFamily="2" charset="0"/>
              </a:rPr>
              <a:t>vof</a:t>
            </a:r>
            <a:r>
              <a:rPr lang="en-US" sz="1600" dirty="0">
                <a:solidFill>
                  <a:schemeClr val="bg1"/>
                </a:solidFill>
                <a:latin typeface="Kruti Dev 010" pitchFamily="2" charset="0"/>
              </a:rPr>
              <a:t>/k ds </a:t>
            </a:r>
            <a:r>
              <a:rPr lang="en-US" sz="1600" dirty="0" err="1">
                <a:solidFill>
                  <a:schemeClr val="bg1"/>
                </a:solidFill>
                <a:latin typeface="Kruti Dev 010" pitchFamily="2" charset="0"/>
              </a:rPr>
              <a:t>fy</a:t>
            </a:r>
            <a:r>
              <a:rPr lang="en-US" sz="1600" dirty="0">
                <a:solidFill>
                  <a:schemeClr val="bg1"/>
                </a:solidFill>
                <a:latin typeface="Kruti Dev 010" pitchFamily="2" charset="0"/>
              </a:rPr>
              <a:t>, dh </a:t>
            </a:r>
            <a:r>
              <a:rPr lang="en-US" sz="1600" dirty="0" err="1">
                <a:solidFill>
                  <a:schemeClr val="bg1"/>
                </a:solidFill>
                <a:latin typeface="Kruti Dev 010" pitchFamily="2" charset="0"/>
              </a:rPr>
              <a:t>tkrh</a:t>
            </a:r>
            <a:r>
              <a:rPr lang="en-US" sz="1600" dirty="0">
                <a:solidFill>
                  <a:schemeClr val="bg1"/>
                </a:solidFill>
                <a:latin typeface="Kruti Dev 010" pitchFamily="2" charset="0"/>
              </a:rPr>
              <a:t> </a:t>
            </a:r>
            <a:r>
              <a:rPr lang="en-US" sz="1600" dirty="0" err="1">
                <a:solidFill>
                  <a:schemeClr val="bg1"/>
                </a:solidFill>
                <a:latin typeface="Kruti Dev 010" pitchFamily="2" charset="0"/>
              </a:rPr>
              <a:t>gS</a:t>
            </a:r>
            <a:r>
              <a:rPr lang="en-US" sz="1600" dirty="0">
                <a:solidFill>
                  <a:schemeClr val="bg1"/>
                </a:solidFill>
                <a:latin typeface="Kruti Dev 010" pitchFamily="2" charset="0"/>
              </a:rPr>
              <a:t> &amp; </a:t>
            </a:r>
            <a:r>
              <a:rPr lang="en-US" sz="1600" dirty="0" err="1">
                <a:solidFill>
                  <a:schemeClr val="bg1"/>
                </a:solidFill>
                <a:latin typeface="Kruti Dev 010" pitchFamily="2" charset="0"/>
              </a:rPr>
              <a:t>izk</a:t>
            </a:r>
            <a:r>
              <a:rPr lang="en-US" sz="1600" dirty="0">
                <a:solidFill>
                  <a:schemeClr val="bg1"/>
                </a:solidFill>
                <a:latin typeface="Kruti Dev 010" pitchFamily="2" charset="0"/>
              </a:rPr>
              <a:t>;% ,d </a:t>
            </a:r>
            <a:r>
              <a:rPr lang="en-US" sz="1600" dirty="0" err="1">
                <a:solidFill>
                  <a:schemeClr val="bg1"/>
                </a:solidFill>
                <a:latin typeface="Kruti Dev 010" pitchFamily="2" charset="0"/>
              </a:rPr>
              <a:t>ekg</a:t>
            </a:r>
            <a:r>
              <a:rPr lang="en-US" sz="1600" dirty="0">
                <a:solidFill>
                  <a:schemeClr val="bg1"/>
                </a:solidFill>
                <a:latin typeface="Kruti Dev 010" pitchFamily="2" charset="0"/>
              </a:rPr>
              <a:t> ds </a:t>
            </a:r>
            <a:r>
              <a:rPr lang="en-US" sz="1600" dirty="0" err="1">
                <a:solidFill>
                  <a:schemeClr val="bg1"/>
                </a:solidFill>
                <a:latin typeface="Kruti Dev 010" pitchFamily="2" charset="0"/>
              </a:rPr>
              <a:t>fy,A</a:t>
            </a:r>
            <a:r>
              <a:rPr lang="en-US" sz="1600" dirty="0">
                <a:solidFill>
                  <a:schemeClr val="bg1"/>
                </a:solidFill>
                <a:latin typeface="Kruti Dev 010" pitchFamily="2" charset="0"/>
              </a:rPr>
              <a:t> </a:t>
            </a:r>
          </a:p>
          <a:p>
            <a:pPr marL="236538" indent="-236538" fontAlgn="auto">
              <a:lnSpc>
                <a:spcPct val="140000"/>
              </a:lnSpc>
              <a:spcBef>
                <a:spcPts val="0"/>
              </a:spcBef>
              <a:spcAft>
                <a:spcPts val="0"/>
              </a:spcAft>
              <a:buFont typeface="Arial" charset="0"/>
              <a:buChar char="•"/>
              <a:defRPr/>
            </a:pPr>
            <a:r>
              <a:rPr lang="en-US" sz="1600" dirty="0">
                <a:solidFill>
                  <a:schemeClr val="bg1"/>
                </a:solidFill>
                <a:latin typeface="Kruti Dev 010" pitchFamily="2" charset="0"/>
              </a:rPr>
              <a:t>;g </a:t>
            </a:r>
            <a:r>
              <a:rPr lang="en-US" sz="1600" dirty="0" err="1">
                <a:solidFill>
                  <a:schemeClr val="bg1"/>
                </a:solidFill>
                <a:latin typeface="Kruti Dev 010" pitchFamily="2" charset="0"/>
              </a:rPr>
              <a:t>fuEu</a:t>
            </a:r>
            <a:r>
              <a:rPr lang="en-US" sz="1600" dirty="0">
                <a:solidFill>
                  <a:schemeClr val="bg1"/>
                </a:solidFill>
                <a:latin typeface="Kruti Dev 010" pitchFamily="2" charset="0"/>
              </a:rPr>
              <a:t> </a:t>
            </a:r>
            <a:r>
              <a:rPr lang="en-US" sz="1600" dirty="0" err="1">
                <a:solidFill>
                  <a:schemeClr val="bg1"/>
                </a:solidFill>
                <a:latin typeface="Kruti Dev 010" pitchFamily="2" charset="0"/>
              </a:rPr>
              <a:t>ij</a:t>
            </a:r>
            <a:r>
              <a:rPr lang="en-US" sz="1600" dirty="0">
                <a:solidFill>
                  <a:schemeClr val="bg1"/>
                </a:solidFill>
                <a:latin typeface="Kruti Dev 010" pitchFamily="2" charset="0"/>
              </a:rPr>
              <a:t> </a:t>
            </a:r>
            <a:r>
              <a:rPr lang="en-US" sz="1600" dirty="0" err="1">
                <a:solidFill>
                  <a:schemeClr val="bg1"/>
                </a:solidFill>
                <a:latin typeface="Kruti Dev 010" pitchFamily="2" charset="0"/>
              </a:rPr>
              <a:t>fuHkZj</a:t>
            </a:r>
            <a:r>
              <a:rPr lang="en-US" sz="1600" dirty="0">
                <a:solidFill>
                  <a:schemeClr val="bg1"/>
                </a:solidFill>
                <a:latin typeface="Kruti Dev 010" pitchFamily="2" charset="0"/>
              </a:rPr>
              <a:t> </a:t>
            </a:r>
            <a:r>
              <a:rPr lang="en-US" sz="1600" dirty="0" err="1">
                <a:solidFill>
                  <a:schemeClr val="bg1"/>
                </a:solidFill>
                <a:latin typeface="Kruti Dev 010" pitchFamily="2" charset="0"/>
              </a:rPr>
              <a:t>djrk</a:t>
            </a:r>
            <a:r>
              <a:rPr lang="en-US" sz="1600" dirty="0">
                <a:solidFill>
                  <a:schemeClr val="bg1"/>
                </a:solidFill>
                <a:latin typeface="Kruti Dev 010" pitchFamily="2" charset="0"/>
              </a:rPr>
              <a:t> </a:t>
            </a:r>
            <a:r>
              <a:rPr lang="en-US" sz="1600" dirty="0" err="1">
                <a:solidFill>
                  <a:schemeClr val="bg1"/>
                </a:solidFill>
                <a:latin typeface="Kruti Dev 010" pitchFamily="2" charset="0"/>
              </a:rPr>
              <a:t>gS</a:t>
            </a:r>
            <a:r>
              <a:rPr lang="en-US" sz="1600" dirty="0">
                <a:solidFill>
                  <a:schemeClr val="bg1"/>
                </a:solidFill>
                <a:latin typeface="Kruti Dev 010" pitchFamily="2" charset="0"/>
              </a:rPr>
              <a:t>%</a:t>
            </a:r>
          </a:p>
          <a:p>
            <a:pPr marL="648000" lvl="1" indent="-288000" eaLnBrk="1" fontAlgn="auto" hangingPunct="1">
              <a:lnSpc>
                <a:spcPct val="140000"/>
              </a:lnSpc>
              <a:spcBef>
                <a:spcPts val="0"/>
              </a:spcBef>
              <a:spcAft>
                <a:spcPts val="0"/>
              </a:spcAft>
              <a:buSzPct val="100000"/>
              <a:buFont typeface="+mj-lt"/>
              <a:buAutoNum type="arabicPeriod"/>
              <a:defRPr/>
            </a:pPr>
            <a:r>
              <a:rPr lang="en-GB" sz="1600" dirty="0">
                <a:solidFill>
                  <a:schemeClr val="bg1"/>
                </a:solidFill>
                <a:latin typeface="Kruti Dev 010" pitchFamily="2" charset="0"/>
              </a:rPr>
              <a:t> </a:t>
            </a:r>
            <a:r>
              <a:rPr lang="en-US" sz="1600" dirty="0">
                <a:solidFill>
                  <a:schemeClr val="bg1"/>
                </a:solidFill>
                <a:latin typeface="Kruti Dev 010" pitchFamily="2" charset="0"/>
              </a:rPr>
              <a:t>ml </a:t>
            </a:r>
            <a:r>
              <a:rPr lang="en-US" sz="1600" dirty="0" err="1">
                <a:solidFill>
                  <a:schemeClr val="bg1"/>
                </a:solidFill>
                <a:latin typeface="Kruti Dev 010" pitchFamily="2" charset="0"/>
              </a:rPr>
              <a:t>vof</a:t>
            </a:r>
            <a:r>
              <a:rPr lang="en-US" sz="1600" dirty="0">
                <a:solidFill>
                  <a:schemeClr val="bg1"/>
                </a:solidFill>
                <a:latin typeface="Kruti Dev 010" pitchFamily="2" charset="0"/>
              </a:rPr>
              <a:t>/k </a:t>
            </a:r>
            <a:r>
              <a:rPr lang="en-US" sz="1600" dirty="0" err="1">
                <a:solidFill>
                  <a:schemeClr val="bg1"/>
                </a:solidFill>
                <a:latin typeface="Kruti Dev 010" pitchFamily="2" charset="0"/>
              </a:rPr>
              <a:t>ds</a:t>
            </a:r>
            <a:r>
              <a:rPr lang="en-US" sz="1600" dirty="0">
                <a:solidFill>
                  <a:schemeClr val="bg1"/>
                </a:solidFill>
                <a:latin typeface="Kruti Dev 010" pitchFamily="2" charset="0"/>
              </a:rPr>
              <a:t> </a:t>
            </a:r>
            <a:r>
              <a:rPr lang="en-US" sz="1600" dirty="0" err="1">
                <a:solidFill>
                  <a:schemeClr val="bg1"/>
                </a:solidFill>
                <a:latin typeface="Kruti Dev 010" pitchFamily="2" charset="0"/>
              </a:rPr>
              <a:t>fy</a:t>
            </a:r>
            <a:r>
              <a:rPr lang="en-US" sz="1600" dirty="0">
                <a:solidFill>
                  <a:schemeClr val="bg1"/>
                </a:solidFill>
                <a:latin typeface="Kruti Dev 010" pitchFamily="2" charset="0"/>
              </a:rPr>
              <a:t>, t:jh </a:t>
            </a:r>
            <a:r>
              <a:rPr lang="en-US" sz="1600" dirty="0" err="1">
                <a:solidFill>
                  <a:schemeClr val="bg1"/>
                </a:solidFill>
                <a:latin typeface="Kruti Dev 010" pitchFamily="2" charset="0"/>
              </a:rPr>
              <a:t>bUosaVªh</a:t>
            </a:r>
            <a:r>
              <a:rPr lang="en-GB" sz="1600" dirty="0">
                <a:solidFill>
                  <a:schemeClr val="bg1"/>
                </a:solidFill>
                <a:latin typeface="Kruti Dev 010" pitchFamily="2" charset="0"/>
              </a:rPr>
              <a:t> </a:t>
            </a:r>
          </a:p>
          <a:p>
            <a:pPr marL="648000" lvl="1" indent="-288000" eaLnBrk="1" fontAlgn="auto" hangingPunct="1">
              <a:lnSpc>
                <a:spcPct val="140000"/>
              </a:lnSpc>
              <a:spcBef>
                <a:spcPts val="0"/>
              </a:spcBef>
              <a:spcAft>
                <a:spcPts val="0"/>
              </a:spcAft>
              <a:buSzPct val="100000"/>
              <a:buFont typeface="+mj-lt"/>
              <a:buAutoNum type="arabicPeriod"/>
              <a:defRPr/>
            </a:pPr>
            <a:r>
              <a:rPr lang="en-US" sz="1600" dirty="0">
                <a:solidFill>
                  <a:schemeClr val="bg1"/>
                </a:solidFill>
                <a:latin typeface="Kruti Dev 010" pitchFamily="2" charset="0"/>
              </a:rPr>
              <a:t> ml </a:t>
            </a:r>
            <a:r>
              <a:rPr lang="en-US" sz="1600" dirty="0" err="1">
                <a:solidFill>
                  <a:schemeClr val="bg1"/>
                </a:solidFill>
                <a:latin typeface="Kruti Dev 010" pitchFamily="2" charset="0"/>
              </a:rPr>
              <a:t>vof</a:t>
            </a:r>
            <a:r>
              <a:rPr lang="en-US" sz="1600" dirty="0">
                <a:solidFill>
                  <a:schemeClr val="bg1"/>
                </a:solidFill>
                <a:latin typeface="Kruti Dev 010" pitchFamily="2" charset="0"/>
              </a:rPr>
              <a:t>/k </a:t>
            </a:r>
            <a:r>
              <a:rPr lang="en-US" sz="1600" dirty="0" err="1">
                <a:solidFill>
                  <a:schemeClr val="bg1"/>
                </a:solidFill>
                <a:latin typeface="Kruti Dev 010" pitchFamily="2" charset="0"/>
              </a:rPr>
              <a:t>ds</a:t>
            </a:r>
            <a:r>
              <a:rPr lang="en-US" sz="1600" dirty="0">
                <a:solidFill>
                  <a:schemeClr val="bg1"/>
                </a:solidFill>
                <a:latin typeface="Kruti Dev 010" pitchFamily="2" charset="0"/>
              </a:rPr>
              <a:t> </a:t>
            </a:r>
            <a:r>
              <a:rPr lang="en-US" sz="1600" dirty="0" err="1">
                <a:solidFill>
                  <a:schemeClr val="bg1"/>
                </a:solidFill>
                <a:latin typeface="Kruti Dev 010" pitchFamily="2" charset="0"/>
              </a:rPr>
              <a:t>fy</a:t>
            </a:r>
            <a:r>
              <a:rPr lang="en-US" sz="1600" dirty="0">
                <a:solidFill>
                  <a:schemeClr val="bg1"/>
                </a:solidFill>
                <a:latin typeface="Kruti Dev 010" pitchFamily="2" charset="0"/>
              </a:rPr>
              <a:t>, </a:t>
            </a:r>
            <a:r>
              <a:rPr lang="en-US" sz="1600" dirty="0" err="1">
                <a:solidFill>
                  <a:schemeClr val="bg1"/>
                </a:solidFill>
                <a:latin typeface="Kruti Dev 010" pitchFamily="2" charset="0"/>
              </a:rPr>
              <a:t>izR</a:t>
            </a:r>
            <a:r>
              <a:rPr lang="en-US" sz="1600" dirty="0">
                <a:solidFill>
                  <a:schemeClr val="bg1"/>
                </a:solidFill>
                <a:latin typeface="Kruti Dev 010" pitchFamily="2" charset="0"/>
              </a:rPr>
              <a:t>;{k </a:t>
            </a:r>
            <a:r>
              <a:rPr lang="en-US" sz="1600" dirty="0" err="1">
                <a:solidFill>
                  <a:schemeClr val="bg1"/>
                </a:solidFill>
                <a:latin typeface="Kruti Dev 010" pitchFamily="2" charset="0"/>
              </a:rPr>
              <a:t>vkSj</a:t>
            </a:r>
            <a:r>
              <a:rPr lang="en-US" sz="1600" dirty="0">
                <a:solidFill>
                  <a:schemeClr val="bg1"/>
                </a:solidFill>
                <a:latin typeface="Kruti Dev 010" pitchFamily="2" charset="0"/>
              </a:rPr>
              <a:t> </a:t>
            </a:r>
            <a:r>
              <a:rPr lang="en-US" sz="1600" dirty="0" err="1">
                <a:solidFill>
                  <a:schemeClr val="bg1"/>
                </a:solidFill>
                <a:latin typeface="Kruti Dev 010" pitchFamily="2" charset="0"/>
              </a:rPr>
              <a:t>vizR</a:t>
            </a:r>
            <a:r>
              <a:rPr lang="en-US" sz="1600" dirty="0">
                <a:solidFill>
                  <a:schemeClr val="bg1"/>
                </a:solidFill>
                <a:latin typeface="Kruti Dev 010" pitchFamily="2" charset="0"/>
              </a:rPr>
              <a:t>;{k </a:t>
            </a:r>
            <a:r>
              <a:rPr lang="en-US" sz="1600" dirty="0" err="1">
                <a:solidFill>
                  <a:schemeClr val="bg1"/>
                </a:solidFill>
                <a:latin typeface="Kruti Dev 010" pitchFamily="2" charset="0"/>
              </a:rPr>
              <a:t>ykxr</a:t>
            </a:r>
            <a:endParaRPr lang="mr-IN" sz="1600" dirty="0">
              <a:solidFill>
                <a:schemeClr val="bg1"/>
              </a:solidFill>
              <a:latin typeface="Kruti Dev 010" pitchFamily="2" charset="0"/>
            </a:endParaRPr>
          </a:p>
          <a:p>
            <a:pPr marL="648000" lvl="1" indent="-288000" eaLnBrk="1" fontAlgn="auto" hangingPunct="1">
              <a:lnSpc>
                <a:spcPct val="140000"/>
              </a:lnSpc>
              <a:spcBef>
                <a:spcPts val="0"/>
              </a:spcBef>
              <a:spcAft>
                <a:spcPts val="0"/>
              </a:spcAft>
              <a:buSzPct val="100000"/>
              <a:buFont typeface="+mj-lt"/>
              <a:buAutoNum type="arabicPeriod"/>
              <a:defRPr/>
            </a:pPr>
            <a:r>
              <a:rPr lang="en-GB" sz="1600" dirty="0">
                <a:solidFill>
                  <a:schemeClr val="bg1"/>
                </a:solidFill>
                <a:latin typeface="Kruti Dev 010" pitchFamily="2" charset="0"/>
              </a:rPr>
              <a:t> </a:t>
            </a:r>
            <a:r>
              <a:rPr lang="en-US" sz="1600" dirty="0" err="1">
                <a:solidFill>
                  <a:schemeClr val="bg1"/>
                </a:solidFill>
                <a:latin typeface="Kruti Dev 010" pitchFamily="2" charset="0"/>
              </a:rPr>
              <a:t>vkiwfrZdrkZ</a:t>
            </a:r>
            <a:r>
              <a:rPr lang="en-US" sz="1600" dirty="0">
                <a:solidFill>
                  <a:schemeClr val="bg1"/>
                </a:solidFill>
                <a:latin typeface="Kruti Dev 010" pitchFamily="2" charset="0"/>
              </a:rPr>
              <a:t> ds </a:t>
            </a:r>
            <a:r>
              <a:rPr lang="en-US" sz="1600" dirty="0" err="1">
                <a:solidFill>
                  <a:schemeClr val="bg1"/>
                </a:solidFill>
                <a:latin typeface="Kruti Dev 010" pitchFamily="2" charset="0"/>
              </a:rPr>
              <a:t>fy</a:t>
            </a:r>
            <a:r>
              <a:rPr lang="en-US" sz="1600" dirty="0">
                <a:solidFill>
                  <a:schemeClr val="bg1"/>
                </a:solidFill>
                <a:latin typeface="Kruti Dev 010" pitchFamily="2" charset="0"/>
              </a:rPr>
              <a:t>, m/</a:t>
            </a:r>
            <a:r>
              <a:rPr lang="en-US" sz="1600" dirty="0" err="1">
                <a:solidFill>
                  <a:schemeClr val="bg1"/>
                </a:solidFill>
                <a:latin typeface="Kruti Dev 010" pitchFamily="2" charset="0"/>
              </a:rPr>
              <a:t>kkj</a:t>
            </a:r>
            <a:r>
              <a:rPr lang="en-US" sz="1600" dirty="0">
                <a:solidFill>
                  <a:schemeClr val="bg1"/>
                </a:solidFill>
                <a:latin typeface="Kruti Dev 010" pitchFamily="2" charset="0"/>
              </a:rPr>
              <a:t> </a:t>
            </a:r>
            <a:r>
              <a:rPr lang="en-US" sz="1600" dirty="0" err="1">
                <a:solidFill>
                  <a:schemeClr val="bg1"/>
                </a:solidFill>
                <a:latin typeface="Kruti Dev 010" pitchFamily="2" charset="0"/>
              </a:rPr>
              <a:t>uhfr</a:t>
            </a:r>
            <a:endParaRPr lang="en-GB" sz="1600" dirty="0">
              <a:solidFill>
                <a:schemeClr val="bg1"/>
              </a:solidFill>
              <a:latin typeface="Kruti Dev 010" pitchFamily="2" charset="0"/>
            </a:endParaRPr>
          </a:p>
          <a:p>
            <a:pPr marL="648000" lvl="1" indent="-288000" eaLnBrk="1" fontAlgn="auto" hangingPunct="1">
              <a:lnSpc>
                <a:spcPct val="140000"/>
              </a:lnSpc>
              <a:spcBef>
                <a:spcPts val="0"/>
              </a:spcBef>
              <a:spcAft>
                <a:spcPts val="0"/>
              </a:spcAft>
              <a:buSzPct val="100000"/>
              <a:buFont typeface="+mj-lt"/>
              <a:buAutoNum type="arabicPeriod"/>
              <a:defRPr/>
            </a:pPr>
            <a:r>
              <a:rPr lang="en-GB" sz="1600" dirty="0">
                <a:solidFill>
                  <a:schemeClr val="bg1"/>
                </a:solidFill>
                <a:latin typeface="Kruti Dev 010" pitchFamily="2" charset="0"/>
              </a:rPr>
              <a:t> </a:t>
            </a:r>
            <a:r>
              <a:rPr lang="en-US" sz="1600" dirty="0" err="1">
                <a:solidFill>
                  <a:schemeClr val="bg1"/>
                </a:solidFill>
                <a:latin typeface="Kruti Dev 010" pitchFamily="2" charset="0"/>
              </a:rPr>
              <a:t>xzkgdksa</a:t>
            </a:r>
            <a:r>
              <a:rPr lang="en-US" sz="1600" dirty="0">
                <a:solidFill>
                  <a:schemeClr val="bg1"/>
                </a:solidFill>
                <a:latin typeface="Kruti Dev 010" pitchFamily="2" charset="0"/>
              </a:rPr>
              <a:t> ds </a:t>
            </a:r>
            <a:r>
              <a:rPr lang="en-US" sz="1600" dirty="0" err="1">
                <a:solidFill>
                  <a:schemeClr val="bg1"/>
                </a:solidFill>
                <a:latin typeface="Kruti Dev 010" pitchFamily="2" charset="0"/>
              </a:rPr>
              <a:t>fy</a:t>
            </a:r>
            <a:r>
              <a:rPr lang="en-US" sz="1600" dirty="0">
                <a:solidFill>
                  <a:schemeClr val="bg1"/>
                </a:solidFill>
                <a:latin typeface="Kruti Dev 010" pitchFamily="2" charset="0"/>
              </a:rPr>
              <a:t>, m/</a:t>
            </a:r>
            <a:r>
              <a:rPr lang="en-US" sz="1600" dirty="0" err="1">
                <a:solidFill>
                  <a:schemeClr val="bg1"/>
                </a:solidFill>
                <a:latin typeface="Kruti Dev 010" pitchFamily="2" charset="0"/>
              </a:rPr>
              <a:t>kkj</a:t>
            </a:r>
            <a:r>
              <a:rPr lang="en-US" sz="1600" dirty="0">
                <a:solidFill>
                  <a:schemeClr val="bg1"/>
                </a:solidFill>
                <a:latin typeface="Kruti Dev 010" pitchFamily="2" charset="0"/>
              </a:rPr>
              <a:t> </a:t>
            </a:r>
            <a:r>
              <a:rPr lang="en-US" sz="1600" dirty="0" err="1">
                <a:solidFill>
                  <a:schemeClr val="bg1"/>
                </a:solidFill>
                <a:latin typeface="Kruti Dev 010" pitchFamily="2" charset="0"/>
              </a:rPr>
              <a:t>uhfr</a:t>
            </a:r>
            <a:endParaRPr lang="en-US" sz="1600" dirty="0">
              <a:solidFill>
                <a:schemeClr val="bg1"/>
              </a:solidFill>
              <a:latin typeface="Kruti Dev 010" pitchFamily="2" charset="0"/>
            </a:endParaRPr>
          </a:p>
          <a:p>
            <a:pPr marL="360000" lvl="1" eaLnBrk="1" fontAlgn="auto" hangingPunct="1">
              <a:lnSpc>
                <a:spcPct val="140000"/>
              </a:lnSpc>
              <a:spcBef>
                <a:spcPts val="0"/>
              </a:spcBef>
              <a:spcAft>
                <a:spcPts val="0"/>
              </a:spcAft>
              <a:buSzPct val="100000"/>
              <a:defRPr/>
            </a:pPr>
            <a:endParaRPr lang="en-US" sz="800" dirty="0">
              <a:solidFill>
                <a:schemeClr val="bg1"/>
              </a:solidFill>
              <a:latin typeface="Kruti Dev 010" pitchFamily="2" charset="0"/>
            </a:endParaRPr>
          </a:p>
          <a:p>
            <a:pPr marL="360000" lvl="1" eaLnBrk="1" fontAlgn="auto" hangingPunct="1">
              <a:lnSpc>
                <a:spcPct val="140000"/>
              </a:lnSpc>
              <a:spcBef>
                <a:spcPts val="0"/>
              </a:spcBef>
              <a:spcAft>
                <a:spcPts val="0"/>
              </a:spcAft>
              <a:buSzPct val="100000"/>
              <a:defRPr/>
            </a:pPr>
            <a:r>
              <a:rPr lang="hi-IN" sz="1600" dirty="0">
                <a:solidFill>
                  <a:schemeClr val="bg1"/>
                </a:solidFill>
                <a:latin typeface="Kruti Dev 010" pitchFamily="2" charset="0"/>
              </a:rPr>
              <a:t>हमने जो चार कदम देखे  है, वे उत्पादन, व्यापार या सेवा व्यवसाय के लिए समान हैं</a:t>
            </a:r>
            <a:endParaRPr lang="en-US" sz="1600" dirty="0">
              <a:solidFill>
                <a:schemeClr val="bg1"/>
              </a:solidFill>
              <a:latin typeface="Kruti Dev 010" pitchFamily="2" charset="0"/>
            </a:endParaRPr>
          </a:p>
          <a:p>
            <a:pPr marL="360000" lvl="1" eaLnBrk="1" fontAlgn="auto" hangingPunct="1">
              <a:lnSpc>
                <a:spcPct val="140000"/>
              </a:lnSpc>
              <a:spcBef>
                <a:spcPts val="0"/>
              </a:spcBef>
              <a:spcAft>
                <a:spcPts val="0"/>
              </a:spcAft>
              <a:buSzPct val="100000"/>
              <a:defRPr/>
            </a:pPr>
            <a:endParaRPr lang="mr-IN" dirty="0">
              <a:solidFill>
                <a:schemeClr val="bg1"/>
              </a:solidFill>
            </a:endParaRPr>
          </a:p>
        </p:txBody>
      </p:sp>
    </p:spTree>
    <p:extLst>
      <p:ext uri="{BB962C8B-B14F-4D97-AF65-F5344CB8AC3E}">
        <p14:creationId xmlns:p14="http://schemas.microsoft.com/office/powerpoint/2010/main" val="2616054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
                                            <p:txEl>
                                              <p:pRg st="2" end="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
                                            <p:txEl>
                                              <p:pRg st="3" end="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1">
                                            <p:txEl>
                                              <p:pRg st="4" end="4"/>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1">
                                            <p:txEl>
                                              <p:pRg st="5" end="5"/>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1">
                                            <p:txEl>
                                              <p:pRg st="6" end="6"/>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18</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4114800"/>
            <a:ext cx="414338" cy="331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Cash inflows and cash outflows</a:t>
            </a:r>
            <a:endParaRPr lang="en-US" sz="2000" dirty="0"/>
          </a:p>
          <a:p>
            <a:pPr marL="457200" indent="-457200">
              <a:buFont typeface="+mj-lt"/>
              <a:buAutoNum type="arabicPeriod"/>
            </a:pPr>
            <a:r>
              <a:rPr lang="en-IN" sz="2000" dirty="0"/>
              <a:t>Calculating working capital – Step 1</a:t>
            </a:r>
            <a:endParaRPr lang="en-US" sz="2000" dirty="0"/>
          </a:p>
          <a:p>
            <a:pPr marL="457200" indent="-457200">
              <a:buFont typeface="+mj-lt"/>
              <a:buAutoNum type="arabicPeriod"/>
            </a:pPr>
            <a:r>
              <a:rPr lang="en-IN" sz="2000" dirty="0"/>
              <a:t>Calculating working capital – Step 2</a:t>
            </a:r>
            <a:endParaRPr lang="en-US" sz="2000" dirty="0"/>
          </a:p>
          <a:p>
            <a:pPr marL="457200" indent="-457200">
              <a:buFont typeface="+mj-lt"/>
              <a:buAutoNum type="arabicPeriod"/>
            </a:pPr>
            <a:r>
              <a:rPr lang="en-IN" sz="2000" dirty="0"/>
              <a:t>Calculating working capital – Step 3</a:t>
            </a:r>
            <a:endParaRPr lang="en-US" sz="2000" dirty="0"/>
          </a:p>
          <a:p>
            <a:pPr marL="457200" indent="-457200">
              <a:buFont typeface="+mj-lt"/>
              <a:buAutoNum type="arabicPeriod"/>
            </a:pPr>
            <a:r>
              <a:rPr lang="en-IN" sz="2000" dirty="0"/>
              <a:t>Calculating working capital – Step 4</a:t>
            </a:r>
            <a:endParaRPr lang="en-US" sz="2000" dirty="0"/>
          </a:p>
          <a:p>
            <a:pPr marL="457200" indent="-457200">
              <a:buFont typeface="+mj-lt"/>
              <a:buAutoNum type="arabicPeriod"/>
            </a:pPr>
            <a:r>
              <a:rPr lang="en-IN" sz="2000" dirty="0"/>
              <a:t>Exercise</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000" dirty="0">
                <a:solidFill>
                  <a:srgbClr val="000000"/>
                </a:solidFill>
              </a:rPr>
              <a:t>नकद आगमन  और नकद बहिर्गमन </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1</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2</a:t>
            </a: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3</a:t>
            </a: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4</a:t>
            </a:r>
          </a:p>
          <a:p>
            <a:pPr marL="457200" lvl="1" indent="-457200" eaLnBrk="1" hangingPunct="1">
              <a:lnSpc>
                <a:spcPct val="150000"/>
              </a:lnSpc>
              <a:buSzPct val="100000"/>
              <a:buFont typeface="+mj-lt"/>
              <a:buAutoNum type="arabicPeriod"/>
              <a:defRPr/>
            </a:pPr>
            <a:r>
              <a:rPr lang="hi-IN" sz="2000" dirty="0">
                <a:solidFill>
                  <a:srgbClr val="000000"/>
                </a:solidFill>
              </a:rPr>
              <a:t>अभ्यास </a:t>
            </a:r>
            <a:endParaRPr lang="en-US" sz="2000" dirty="0">
              <a:solidFill>
                <a:srgbClr val="000000"/>
              </a:solidFill>
            </a:endParaRPr>
          </a:p>
        </p:txBody>
      </p:sp>
      <p:sp>
        <p:nvSpPr>
          <p:cNvPr id="9" name="Text Box 17"/>
          <p:cNvSpPr txBox="1">
            <a:spLocks noChangeArrowheads="1"/>
          </p:cNvSpPr>
          <p:nvPr/>
        </p:nvSpPr>
        <p:spPr bwMode="auto">
          <a:xfrm>
            <a:off x="-57150" y="3584575"/>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57150" y="2974975"/>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57150" y="2365375"/>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57150" y="1755775"/>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8"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42387233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End of day exercise</a:t>
            </a:r>
            <a:endParaRPr lang="en-GB" sz="2400" dirty="0">
              <a:solidFill>
                <a:srgbClr val="000000"/>
              </a:solidFill>
              <a:cs typeface="Arial" charset="0"/>
            </a:endParaRPr>
          </a:p>
        </p:txBody>
      </p:sp>
      <p:sp>
        <p:nvSpPr>
          <p:cNvPr id="11267" name="Text Box 2"/>
          <p:cNvSpPr txBox="1">
            <a:spLocks noChangeArrowheads="1"/>
          </p:cNvSpPr>
          <p:nvPr/>
        </p:nvSpPr>
        <p:spPr bwMode="auto">
          <a:xfrm>
            <a:off x="228600" y="1035050"/>
            <a:ext cx="4267200" cy="521335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US" dirty="0" err="1">
                <a:solidFill>
                  <a:srgbClr val="000000"/>
                </a:solidFill>
              </a:rPr>
              <a:t>Ramu’s</a:t>
            </a:r>
            <a:r>
              <a:rPr lang="en-US" dirty="0">
                <a:solidFill>
                  <a:srgbClr val="000000"/>
                </a:solidFill>
              </a:rPr>
              <a:t> Tasty Tea shop is set-up on a highway. The man (</a:t>
            </a:r>
            <a:r>
              <a:rPr lang="en-US" dirty="0" err="1">
                <a:solidFill>
                  <a:srgbClr val="000000"/>
                </a:solidFill>
              </a:rPr>
              <a:t>Ramu</a:t>
            </a:r>
            <a:r>
              <a:rPr lang="en-US" dirty="0">
                <a:solidFill>
                  <a:srgbClr val="000000"/>
                </a:solidFill>
              </a:rPr>
              <a:t>) who owns the shop also works in the shop </a:t>
            </a:r>
          </a:p>
          <a:p>
            <a:pPr eaLnBrk="1" hangingPunct="1">
              <a:lnSpc>
                <a:spcPct val="130000"/>
              </a:lnSpc>
              <a:buSzPct val="100000"/>
              <a:buFont typeface="Arial" charset="0"/>
              <a:buChar char="•"/>
            </a:pPr>
            <a:r>
              <a:rPr lang="en-US" dirty="0">
                <a:solidFill>
                  <a:srgbClr val="000000"/>
                </a:solidFill>
              </a:rPr>
              <a:t>He makes tea, coffee, and snacks and sells them to travelers on the highway</a:t>
            </a:r>
          </a:p>
          <a:p>
            <a:pPr eaLnBrk="1" hangingPunct="1">
              <a:lnSpc>
                <a:spcPct val="130000"/>
              </a:lnSpc>
              <a:buSzPct val="100000"/>
              <a:buFont typeface="Arial" charset="0"/>
              <a:buChar char="•"/>
            </a:pPr>
            <a:r>
              <a:rPr lang="en-US" dirty="0">
                <a:solidFill>
                  <a:srgbClr val="000000"/>
                </a:solidFill>
              </a:rPr>
              <a:t>In the night on the last day of April he wants to calculate the working capital need for May.</a:t>
            </a:r>
          </a:p>
          <a:p>
            <a:pPr eaLnBrk="1" hangingPunct="1">
              <a:lnSpc>
                <a:spcPct val="130000"/>
              </a:lnSpc>
              <a:buSzPct val="100000"/>
              <a:buFont typeface="Arial" charset="0"/>
              <a:buChar char="•"/>
            </a:pPr>
            <a:r>
              <a:rPr lang="en-US" dirty="0">
                <a:solidFill>
                  <a:srgbClr val="000000"/>
                </a:solidFill>
              </a:rPr>
              <a:t>He looks at the data from the cash flow statement of April. Help him calculate the working capital need for May. Make sure you carefully select those day-to-day activities which are operational activities for the business</a:t>
            </a:r>
            <a:endParaRPr lang="en-IN" dirty="0">
              <a:solidFill>
                <a:srgbClr val="000000"/>
              </a:solidFill>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FCB71B1C-E6D7-40F5-B375-8E81EE989B44}" type="slidenum">
              <a:rPr lang="en-US" sz="1600" b="1" smtClean="0">
                <a:solidFill>
                  <a:schemeClr val="tx1"/>
                </a:solidFill>
              </a:rPr>
              <a:pPr algn="ctr">
                <a:defRPr/>
              </a:pPr>
              <a:t>19</a:t>
            </a:fld>
            <a:endParaRPr lang="en-US" sz="1600" b="1">
              <a:solidFill>
                <a:schemeClr val="tx1"/>
              </a:solidFill>
            </a:endParaRPr>
          </a:p>
        </p:txBody>
      </p:sp>
      <p:sp>
        <p:nvSpPr>
          <p:cNvPr id="8" name="Text Box 1"/>
          <p:cNvSpPr txBox="1">
            <a:spLocks noChangeArrowheads="1"/>
          </p:cNvSpPr>
          <p:nvPr/>
        </p:nvSpPr>
        <p:spPr bwMode="auto">
          <a:xfrm>
            <a:off x="4716016" y="141312"/>
            <a:ext cx="42672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err="1">
                <a:solidFill>
                  <a:srgbClr val="000000"/>
                </a:solidFill>
                <a:latin typeface="Kruti Dev 010" pitchFamily="2" charset="0"/>
              </a:rPr>
              <a:t>fnu</a:t>
            </a:r>
            <a:r>
              <a:rPr lang="en-US" sz="2400" dirty="0">
                <a:solidFill>
                  <a:srgbClr val="000000"/>
                </a:solidFill>
                <a:latin typeface="Kruti Dev 010" pitchFamily="2" charset="0"/>
              </a:rPr>
              <a:t> </a:t>
            </a:r>
            <a:r>
              <a:rPr lang="en-US" sz="2400" dirty="0" err="1">
                <a:solidFill>
                  <a:srgbClr val="000000"/>
                </a:solidFill>
                <a:latin typeface="Kruti Dev 010" pitchFamily="2" charset="0"/>
              </a:rPr>
              <a:t>ds</a:t>
            </a:r>
            <a:r>
              <a:rPr lang="en-US" sz="2400" dirty="0">
                <a:solidFill>
                  <a:srgbClr val="000000"/>
                </a:solidFill>
                <a:latin typeface="Kruti Dev 010" pitchFamily="2" charset="0"/>
              </a:rPr>
              <a:t> </a:t>
            </a:r>
            <a:r>
              <a:rPr lang="en-US" sz="2400" dirty="0" err="1">
                <a:solidFill>
                  <a:srgbClr val="000000"/>
                </a:solidFill>
                <a:latin typeface="Kruti Dev 010" pitchFamily="2" charset="0"/>
              </a:rPr>
              <a:t>var</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a:t>
            </a:r>
            <a:r>
              <a:rPr lang="en-US" sz="2400" dirty="0" err="1">
                <a:solidFill>
                  <a:srgbClr val="000000"/>
                </a:solidFill>
                <a:latin typeface="Kruti Dev 010" pitchFamily="2" charset="0"/>
              </a:rPr>
              <a:t>vH;kl</a:t>
            </a:r>
            <a:endParaRPr lang="en-GB" sz="2400" dirty="0">
              <a:solidFill>
                <a:srgbClr val="000000"/>
              </a:solidFill>
              <a:latin typeface="Kruti Dev 010" pitchFamily="2" charset="0"/>
            </a:endParaRPr>
          </a:p>
        </p:txBody>
      </p:sp>
      <p:sp>
        <p:nvSpPr>
          <p:cNvPr id="9" name="Text Box 2"/>
          <p:cNvSpPr txBox="1">
            <a:spLocks noChangeArrowheads="1"/>
          </p:cNvSpPr>
          <p:nvPr/>
        </p:nvSpPr>
        <p:spPr bwMode="auto">
          <a:xfrm>
            <a:off x="4716016" y="1023962"/>
            <a:ext cx="4267200" cy="521335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30000"/>
              </a:lnSpc>
              <a:buSzPct val="100000"/>
              <a:buFont typeface="Arial" charset="0"/>
              <a:buChar char="•"/>
            </a:pPr>
            <a:r>
              <a:rPr lang="en-US" dirty="0" err="1">
                <a:solidFill>
                  <a:srgbClr val="000000"/>
                </a:solidFill>
                <a:latin typeface="Kruti Dev 010" pitchFamily="2" charset="0"/>
              </a:rPr>
              <a:t>jkew</a:t>
            </a:r>
            <a:r>
              <a:rPr lang="en-US" dirty="0">
                <a:solidFill>
                  <a:srgbClr val="000000"/>
                </a:solidFill>
                <a:latin typeface="Kruti Dev 010" pitchFamily="2" charset="0"/>
              </a:rPr>
              <a:t> </a:t>
            </a:r>
            <a:r>
              <a:rPr lang="en-US" dirty="0" err="1">
                <a:solidFill>
                  <a:srgbClr val="000000"/>
                </a:solidFill>
                <a:latin typeface="Kruti Dev 010" pitchFamily="2" charset="0"/>
              </a:rPr>
              <a:t>VsLVh</a:t>
            </a:r>
            <a:r>
              <a:rPr lang="en-US" dirty="0">
                <a:solidFill>
                  <a:srgbClr val="000000"/>
                </a:solidFill>
                <a:latin typeface="Kruti Dev 010" pitchFamily="2" charset="0"/>
              </a:rPr>
              <a:t> </a:t>
            </a:r>
            <a:r>
              <a:rPr lang="en-US" dirty="0" err="1">
                <a:solidFill>
                  <a:srgbClr val="000000"/>
                </a:solidFill>
                <a:latin typeface="Kruti Dev 010" pitchFamily="2" charset="0"/>
              </a:rPr>
              <a:t>Vh</a:t>
            </a:r>
            <a:r>
              <a:rPr lang="en-US" dirty="0">
                <a:solidFill>
                  <a:srgbClr val="000000"/>
                </a:solidFill>
                <a:latin typeface="Kruti Dev 010" pitchFamily="2" charset="0"/>
              </a:rPr>
              <a:t> '</a:t>
            </a:r>
            <a:r>
              <a:rPr lang="en-US" dirty="0" err="1">
                <a:solidFill>
                  <a:srgbClr val="000000"/>
                </a:solidFill>
                <a:latin typeface="Kruti Dev 010" pitchFamily="2" charset="0"/>
              </a:rPr>
              <a:t>kkWi</a:t>
            </a:r>
            <a:r>
              <a:rPr lang="en-US" dirty="0">
                <a:solidFill>
                  <a:srgbClr val="000000"/>
                </a:solidFill>
                <a:latin typeface="Kruti Dev 010" pitchFamily="2" charset="0"/>
              </a:rPr>
              <a:t> </a:t>
            </a:r>
            <a:r>
              <a:rPr lang="en-US" dirty="0" err="1">
                <a:solidFill>
                  <a:srgbClr val="000000"/>
                </a:solidFill>
                <a:latin typeface="Kruti Dev 010" pitchFamily="2" charset="0"/>
              </a:rPr>
              <a:t>gkbZ&amp;os</a:t>
            </a:r>
            <a:r>
              <a:rPr lang="en-US" dirty="0">
                <a:solidFill>
                  <a:srgbClr val="000000"/>
                </a:solidFill>
                <a:latin typeface="Kruti Dev 010" pitchFamily="2" charset="0"/>
              </a:rPr>
              <a:t> </a:t>
            </a:r>
            <a:r>
              <a:rPr lang="en-US" dirty="0" err="1">
                <a:solidFill>
                  <a:srgbClr val="000000"/>
                </a:solidFill>
                <a:latin typeface="Kruti Dev 010" pitchFamily="2" charset="0"/>
              </a:rPr>
              <a:t>ij</a:t>
            </a:r>
            <a:r>
              <a:rPr lang="en-US" dirty="0">
                <a:solidFill>
                  <a:srgbClr val="000000"/>
                </a:solidFill>
                <a:latin typeface="Kruti Dev 010" pitchFamily="2" charset="0"/>
              </a:rPr>
              <a:t> </a:t>
            </a:r>
            <a:r>
              <a:rPr lang="en-US" dirty="0" err="1">
                <a:solidFill>
                  <a:srgbClr val="000000"/>
                </a:solidFill>
                <a:latin typeface="Kruti Dev 010" pitchFamily="2" charset="0"/>
              </a:rPr>
              <a:t>fLFkr</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a:t>
            </a:r>
            <a:r>
              <a:rPr lang="en-US" dirty="0" err="1">
                <a:solidFill>
                  <a:srgbClr val="000000"/>
                </a:solidFill>
                <a:latin typeface="Kruti Dev 010" pitchFamily="2" charset="0"/>
              </a:rPr>
              <a:t>og</a:t>
            </a:r>
            <a:r>
              <a:rPr lang="en-US" dirty="0">
                <a:solidFill>
                  <a:srgbClr val="000000"/>
                </a:solidFill>
                <a:latin typeface="Kruti Dev 010" pitchFamily="2" charset="0"/>
              </a:rPr>
              <a:t> </a:t>
            </a:r>
            <a:r>
              <a:rPr lang="en-US" dirty="0" err="1">
                <a:solidFill>
                  <a:srgbClr val="000000"/>
                </a:solidFill>
                <a:latin typeface="Kruti Dev 010" pitchFamily="2" charset="0"/>
              </a:rPr>
              <a:t>vkneh</a:t>
            </a:r>
            <a:r>
              <a:rPr lang="en-US" dirty="0">
                <a:solidFill>
                  <a:srgbClr val="000000"/>
                </a:solidFill>
                <a:latin typeface="Kruti Dev 010" pitchFamily="2" charset="0"/>
              </a:rPr>
              <a:t> ¼jkew½ </a:t>
            </a:r>
            <a:r>
              <a:rPr lang="en-US" dirty="0" err="1">
                <a:solidFill>
                  <a:srgbClr val="000000"/>
                </a:solidFill>
                <a:latin typeface="Kruti Dev 010" pitchFamily="2" charset="0"/>
              </a:rPr>
              <a:t>tks</a:t>
            </a:r>
            <a:r>
              <a:rPr lang="en-US" dirty="0">
                <a:solidFill>
                  <a:srgbClr val="000000"/>
                </a:solidFill>
                <a:latin typeface="Kruti Dev 010" pitchFamily="2" charset="0"/>
              </a:rPr>
              <a:t> </a:t>
            </a:r>
            <a:r>
              <a:rPr lang="en-US" dirty="0" err="1">
                <a:solidFill>
                  <a:srgbClr val="000000"/>
                </a:solidFill>
                <a:latin typeface="Kruti Dev 010" pitchFamily="2" charset="0"/>
              </a:rPr>
              <a:t>nqdku</a:t>
            </a:r>
            <a:r>
              <a:rPr lang="en-US" dirty="0">
                <a:solidFill>
                  <a:srgbClr val="000000"/>
                </a:solidFill>
                <a:latin typeface="Kruti Dev 010" pitchFamily="2" charset="0"/>
              </a:rPr>
              <a:t> </a:t>
            </a:r>
            <a:r>
              <a:rPr lang="en-US" dirty="0" err="1">
                <a:solidFill>
                  <a:srgbClr val="000000"/>
                </a:solidFill>
                <a:latin typeface="Kruti Dev 010" pitchFamily="2" charset="0"/>
              </a:rPr>
              <a:t>dk</a:t>
            </a:r>
            <a:r>
              <a:rPr lang="en-US" dirty="0">
                <a:solidFill>
                  <a:srgbClr val="000000"/>
                </a:solidFill>
                <a:latin typeface="Kruti Dev 010" pitchFamily="2" charset="0"/>
              </a:rPr>
              <a:t> </a:t>
            </a:r>
            <a:r>
              <a:rPr lang="en-US" dirty="0" err="1">
                <a:solidFill>
                  <a:srgbClr val="000000"/>
                </a:solidFill>
                <a:latin typeface="Kruti Dev 010" pitchFamily="2" charset="0"/>
              </a:rPr>
              <a:t>ekfyd</a:t>
            </a:r>
            <a:r>
              <a:rPr lang="en-US" dirty="0">
                <a:solidFill>
                  <a:srgbClr val="000000"/>
                </a:solidFill>
                <a:latin typeface="Kruti Dev 010" pitchFamily="2" charset="0"/>
              </a:rPr>
              <a:t> </a:t>
            </a:r>
            <a:r>
              <a:rPr lang="en-US" dirty="0" err="1">
                <a:solidFill>
                  <a:srgbClr val="000000"/>
                </a:solidFill>
                <a:latin typeface="Kruti Dev 010" pitchFamily="2" charset="0"/>
              </a:rPr>
              <a:t>gS</a:t>
            </a:r>
            <a:r>
              <a:rPr lang="en-US" dirty="0">
                <a:solidFill>
                  <a:srgbClr val="000000"/>
                </a:solidFill>
                <a:latin typeface="Kruti Dev 010" pitchFamily="2" charset="0"/>
              </a:rPr>
              <a:t>] </a:t>
            </a:r>
            <a:r>
              <a:rPr lang="en-US" dirty="0" err="1">
                <a:solidFill>
                  <a:srgbClr val="000000"/>
                </a:solidFill>
                <a:latin typeface="Kruti Dev 010" pitchFamily="2" charset="0"/>
              </a:rPr>
              <a:t>ogka</a:t>
            </a:r>
            <a:r>
              <a:rPr lang="en-US" dirty="0">
                <a:solidFill>
                  <a:srgbClr val="000000"/>
                </a:solidFill>
                <a:latin typeface="Kruti Dev 010" pitchFamily="2" charset="0"/>
              </a:rPr>
              <a:t> </a:t>
            </a:r>
            <a:r>
              <a:rPr lang="en-US" dirty="0" err="1">
                <a:solidFill>
                  <a:srgbClr val="000000"/>
                </a:solidFill>
                <a:latin typeface="Kruti Dev 010" pitchFamily="2" charset="0"/>
              </a:rPr>
              <a:t>dke</a:t>
            </a:r>
            <a:r>
              <a:rPr lang="en-US" dirty="0">
                <a:solidFill>
                  <a:srgbClr val="000000"/>
                </a:solidFill>
                <a:latin typeface="Kruti Dev 010" pitchFamily="2" charset="0"/>
              </a:rPr>
              <a:t> </a:t>
            </a:r>
            <a:r>
              <a:rPr lang="en-US" dirty="0" err="1">
                <a:solidFill>
                  <a:srgbClr val="000000"/>
                </a:solidFill>
                <a:latin typeface="Kruti Dev 010" pitchFamily="2" charset="0"/>
              </a:rPr>
              <a:t>Hkh</a:t>
            </a:r>
            <a:r>
              <a:rPr lang="en-US" dirty="0">
                <a:solidFill>
                  <a:srgbClr val="000000"/>
                </a:solidFill>
                <a:latin typeface="Kruti Dev 010" pitchFamily="2" charset="0"/>
              </a:rPr>
              <a:t> </a:t>
            </a:r>
            <a:r>
              <a:rPr lang="en-US" dirty="0" err="1">
                <a:solidFill>
                  <a:srgbClr val="000000"/>
                </a:solidFill>
                <a:latin typeface="Kruti Dev 010" pitchFamily="2" charset="0"/>
              </a:rPr>
              <a:t>djrk</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a:t>
            </a:r>
            <a:r>
              <a:rPr lang="en-US" dirty="0">
                <a:solidFill>
                  <a:srgbClr val="000000"/>
                </a:solidFill>
              </a:rPr>
              <a:t> </a:t>
            </a:r>
          </a:p>
          <a:p>
            <a:pPr eaLnBrk="1" hangingPunct="1">
              <a:lnSpc>
                <a:spcPct val="130000"/>
              </a:lnSpc>
              <a:buSzPct val="100000"/>
              <a:buFont typeface="Arial" charset="0"/>
              <a:buChar char="•"/>
            </a:pPr>
            <a:r>
              <a:rPr lang="en-US" dirty="0" err="1">
                <a:solidFill>
                  <a:srgbClr val="000000"/>
                </a:solidFill>
                <a:latin typeface="Kruti Dev 010" pitchFamily="2" charset="0"/>
              </a:rPr>
              <a:t>og</a:t>
            </a:r>
            <a:r>
              <a:rPr lang="en-US" dirty="0">
                <a:solidFill>
                  <a:srgbClr val="000000"/>
                </a:solidFill>
                <a:latin typeface="Kruti Dev 010" pitchFamily="2" charset="0"/>
              </a:rPr>
              <a:t> </a:t>
            </a:r>
            <a:r>
              <a:rPr lang="en-US" dirty="0" err="1">
                <a:solidFill>
                  <a:srgbClr val="000000"/>
                </a:solidFill>
                <a:latin typeface="Kruti Dev 010" pitchFamily="2" charset="0"/>
              </a:rPr>
              <a:t>pk</a:t>
            </a:r>
            <a:r>
              <a:rPr lang="en-US" dirty="0">
                <a:solidFill>
                  <a:srgbClr val="000000"/>
                </a:solidFill>
                <a:latin typeface="Kruti Dev 010" pitchFamily="2" charset="0"/>
              </a:rPr>
              <a:t>;] </a:t>
            </a:r>
            <a:r>
              <a:rPr lang="en-US" dirty="0" err="1">
                <a:solidFill>
                  <a:srgbClr val="000000"/>
                </a:solidFill>
                <a:latin typeface="Kruti Dev 010" pitchFamily="2" charset="0"/>
              </a:rPr>
              <a:t>dkWQh</a:t>
            </a:r>
            <a:r>
              <a:rPr lang="en-US" dirty="0">
                <a:solidFill>
                  <a:srgbClr val="000000"/>
                </a:solidFill>
                <a:latin typeface="Kruti Dev 010" pitchFamily="2" charset="0"/>
              </a:rPr>
              <a:t> </a:t>
            </a:r>
            <a:r>
              <a:rPr lang="en-US" dirty="0" err="1">
                <a:solidFill>
                  <a:srgbClr val="000000"/>
                </a:solidFill>
                <a:latin typeface="Kruti Dev 010" pitchFamily="2" charset="0"/>
              </a:rPr>
              <a:t>vkSj</a:t>
            </a:r>
            <a:r>
              <a:rPr lang="en-US" dirty="0">
                <a:solidFill>
                  <a:srgbClr val="000000"/>
                </a:solidFill>
                <a:latin typeface="Kruti Dev 010" pitchFamily="2" charset="0"/>
              </a:rPr>
              <a:t> </a:t>
            </a:r>
            <a:r>
              <a:rPr lang="en-US" dirty="0" err="1">
                <a:solidFill>
                  <a:srgbClr val="000000"/>
                </a:solidFill>
                <a:latin typeface="Kruti Dev 010" pitchFamily="2" charset="0"/>
              </a:rPr>
              <a:t>LuSDl</a:t>
            </a:r>
            <a:r>
              <a:rPr lang="en-US" dirty="0">
                <a:solidFill>
                  <a:srgbClr val="000000"/>
                </a:solidFill>
                <a:latin typeface="Kruti Dev 010" pitchFamily="2" charset="0"/>
              </a:rPr>
              <a:t> </a:t>
            </a:r>
            <a:r>
              <a:rPr lang="en-US" dirty="0" err="1">
                <a:solidFill>
                  <a:srgbClr val="000000"/>
                </a:solidFill>
                <a:latin typeface="Kruti Dev 010" pitchFamily="2" charset="0"/>
              </a:rPr>
              <a:t>cukrk</a:t>
            </a:r>
            <a:r>
              <a:rPr lang="en-US" dirty="0">
                <a:solidFill>
                  <a:srgbClr val="000000"/>
                </a:solidFill>
                <a:latin typeface="Kruti Dev 010" pitchFamily="2" charset="0"/>
              </a:rPr>
              <a:t> </a:t>
            </a:r>
            <a:r>
              <a:rPr lang="en-US" dirty="0" err="1">
                <a:solidFill>
                  <a:srgbClr val="000000"/>
                </a:solidFill>
                <a:latin typeface="Kruti Dev 010" pitchFamily="2" charset="0"/>
              </a:rPr>
              <a:t>gS</a:t>
            </a:r>
            <a:r>
              <a:rPr lang="en-US" dirty="0">
                <a:solidFill>
                  <a:srgbClr val="000000"/>
                </a:solidFill>
                <a:latin typeface="Kruti Dev 010" pitchFamily="2" charset="0"/>
              </a:rPr>
              <a:t> </a:t>
            </a:r>
            <a:r>
              <a:rPr lang="en-US" dirty="0" err="1">
                <a:solidFill>
                  <a:srgbClr val="000000"/>
                </a:solidFill>
                <a:latin typeface="Kruti Dev 010" pitchFamily="2" charset="0"/>
              </a:rPr>
              <a:t>vkSj</a:t>
            </a:r>
            <a:r>
              <a:rPr lang="en-US" dirty="0">
                <a:solidFill>
                  <a:srgbClr val="000000"/>
                </a:solidFill>
                <a:latin typeface="Kruti Dev 010" pitchFamily="2" charset="0"/>
              </a:rPr>
              <a:t> </a:t>
            </a:r>
            <a:r>
              <a:rPr lang="en-US" dirty="0" err="1">
                <a:solidFill>
                  <a:srgbClr val="000000"/>
                </a:solidFill>
                <a:latin typeface="Kruti Dev 010" pitchFamily="2" charset="0"/>
              </a:rPr>
              <a:t>gkbos</a:t>
            </a:r>
            <a:r>
              <a:rPr lang="en-US" dirty="0">
                <a:solidFill>
                  <a:srgbClr val="000000"/>
                </a:solidFill>
                <a:latin typeface="Kruti Dev 010" pitchFamily="2" charset="0"/>
              </a:rPr>
              <a:t> </a:t>
            </a:r>
            <a:r>
              <a:rPr lang="en-US" dirty="0" err="1">
                <a:solidFill>
                  <a:srgbClr val="000000"/>
                </a:solidFill>
                <a:latin typeface="Kruti Dev 010" pitchFamily="2" charset="0"/>
              </a:rPr>
              <a:t>ls</a:t>
            </a:r>
            <a:r>
              <a:rPr lang="en-US" dirty="0">
                <a:solidFill>
                  <a:srgbClr val="000000"/>
                </a:solidFill>
                <a:latin typeface="Kruti Dev 010" pitchFamily="2" charset="0"/>
              </a:rPr>
              <a:t> </a:t>
            </a:r>
            <a:r>
              <a:rPr lang="en-US" dirty="0" err="1">
                <a:solidFill>
                  <a:srgbClr val="000000"/>
                </a:solidFill>
                <a:latin typeface="Kruti Dev 010" pitchFamily="2" charset="0"/>
              </a:rPr>
              <a:t>xqtjus</a:t>
            </a:r>
            <a:r>
              <a:rPr lang="en-US" dirty="0">
                <a:solidFill>
                  <a:srgbClr val="000000"/>
                </a:solidFill>
                <a:latin typeface="Kruti Dev 010" pitchFamily="2" charset="0"/>
              </a:rPr>
              <a:t> </a:t>
            </a:r>
            <a:r>
              <a:rPr lang="en-US" dirty="0" err="1">
                <a:solidFill>
                  <a:srgbClr val="000000"/>
                </a:solidFill>
                <a:latin typeface="Kruti Dev 010" pitchFamily="2" charset="0"/>
              </a:rPr>
              <a:t>okys</a:t>
            </a:r>
            <a:r>
              <a:rPr lang="en-US" dirty="0">
                <a:solidFill>
                  <a:srgbClr val="000000"/>
                </a:solidFill>
                <a:latin typeface="Kruti Dev 010" pitchFamily="2" charset="0"/>
              </a:rPr>
              <a:t> ;</a:t>
            </a:r>
            <a:r>
              <a:rPr lang="en-US" dirty="0" err="1">
                <a:solidFill>
                  <a:srgbClr val="000000"/>
                </a:solidFill>
                <a:latin typeface="Kruti Dev 010" pitchFamily="2" charset="0"/>
              </a:rPr>
              <a:t>kf</a:t>
            </a:r>
            <a:r>
              <a:rPr lang="en-US" dirty="0">
                <a:solidFill>
                  <a:srgbClr val="000000"/>
                </a:solidFill>
                <a:latin typeface="Kruti Dev 010" pitchFamily="2" charset="0"/>
              </a:rPr>
              <a:t>=;</a:t>
            </a:r>
            <a:r>
              <a:rPr lang="en-US" dirty="0" err="1">
                <a:solidFill>
                  <a:srgbClr val="000000"/>
                </a:solidFill>
                <a:latin typeface="Kruti Dev 010" pitchFamily="2" charset="0"/>
              </a:rPr>
              <a:t>ksa</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a:t>
            </a:r>
            <a:r>
              <a:rPr lang="en-US" dirty="0" err="1">
                <a:solidFill>
                  <a:srgbClr val="000000"/>
                </a:solidFill>
                <a:latin typeface="Kruti Dev 010" pitchFamily="2" charset="0"/>
              </a:rPr>
              <a:t>csprk</a:t>
            </a:r>
            <a:r>
              <a:rPr lang="en-US" dirty="0">
                <a:solidFill>
                  <a:srgbClr val="000000"/>
                </a:solidFill>
                <a:latin typeface="Kruti Dev 010" pitchFamily="2" charset="0"/>
              </a:rPr>
              <a:t> </a:t>
            </a:r>
            <a:r>
              <a:rPr lang="en-US" dirty="0" err="1">
                <a:solidFill>
                  <a:srgbClr val="000000"/>
                </a:solidFill>
                <a:latin typeface="Kruti Dev 010" pitchFamily="2" charset="0"/>
              </a:rPr>
              <a:t>gSA</a:t>
            </a:r>
            <a:endParaRPr lang="en-US" dirty="0">
              <a:solidFill>
                <a:srgbClr val="000000"/>
              </a:solidFill>
            </a:endParaRPr>
          </a:p>
          <a:p>
            <a:pPr eaLnBrk="1" hangingPunct="1">
              <a:lnSpc>
                <a:spcPct val="130000"/>
              </a:lnSpc>
              <a:buSzPct val="100000"/>
              <a:buFont typeface="Arial" charset="0"/>
              <a:buChar char="•"/>
            </a:pPr>
            <a:r>
              <a:rPr lang="en-US" dirty="0" err="1">
                <a:solidFill>
                  <a:srgbClr val="000000"/>
                </a:solidFill>
                <a:latin typeface="Kruti Dev 010" pitchFamily="2" charset="0"/>
              </a:rPr>
              <a:t>vizSy</a:t>
            </a:r>
            <a:r>
              <a:rPr lang="en-US" dirty="0">
                <a:solidFill>
                  <a:srgbClr val="000000"/>
                </a:solidFill>
                <a:latin typeface="Kruti Dev 010" pitchFamily="2" charset="0"/>
              </a:rPr>
              <a:t> </a:t>
            </a:r>
            <a:r>
              <a:rPr lang="en-US" dirty="0" err="1">
                <a:solidFill>
                  <a:srgbClr val="000000"/>
                </a:solidFill>
                <a:latin typeface="Kruti Dev 010" pitchFamily="2" charset="0"/>
              </a:rPr>
              <a:t>eghus</a:t>
            </a:r>
            <a:r>
              <a:rPr lang="en-US" dirty="0">
                <a:solidFill>
                  <a:srgbClr val="000000"/>
                </a:solidFill>
                <a:latin typeface="Kruti Dev 010" pitchFamily="2" charset="0"/>
              </a:rPr>
              <a:t> dh </a:t>
            </a:r>
            <a:r>
              <a:rPr lang="en-US" dirty="0" err="1">
                <a:solidFill>
                  <a:srgbClr val="000000"/>
                </a:solidFill>
                <a:latin typeface="Kruti Dev 010" pitchFamily="2" charset="0"/>
              </a:rPr>
              <a:t>vafre</a:t>
            </a:r>
            <a:r>
              <a:rPr lang="en-US" dirty="0">
                <a:solidFill>
                  <a:srgbClr val="000000"/>
                </a:solidFill>
                <a:latin typeface="Kruti Dev 010" pitchFamily="2" charset="0"/>
              </a:rPr>
              <a:t> </a:t>
            </a:r>
            <a:r>
              <a:rPr lang="en-US" dirty="0" err="1">
                <a:solidFill>
                  <a:srgbClr val="000000"/>
                </a:solidFill>
                <a:latin typeface="Kruti Dev 010" pitchFamily="2" charset="0"/>
              </a:rPr>
              <a:t>jkf</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a:t>
            </a:r>
            <a:r>
              <a:rPr lang="en-US" dirty="0" err="1">
                <a:solidFill>
                  <a:srgbClr val="000000"/>
                </a:solidFill>
                <a:latin typeface="Kruti Dev 010" pitchFamily="2" charset="0"/>
              </a:rPr>
              <a:t>og</a:t>
            </a:r>
            <a:r>
              <a:rPr lang="en-US" dirty="0">
                <a:solidFill>
                  <a:srgbClr val="000000"/>
                </a:solidFill>
                <a:latin typeface="Kruti Dev 010" pitchFamily="2" charset="0"/>
              </a:rPr>
              <a:t> ml </a:t>
            </a:r>
            <a:r>
              <a:rPr lang="hi-IN" sz="1400" dirty="0">
                <a:latin typeface="Kruti Dev 010" pitchFamily="2" charset="0"/>
              </a:rPr>
              <a:t>कार्यशील</a:t>
            </a:r>
            <a:r>
              <a:rPr lang="hi-IN" dirty="0">
                <a:latin typeface="Kruti Dev 010" pitchFamily="2" charset="0"/>
              </a:rPr>
              <a:t> </a:t>
            </a:r>
            <a:r>
              <a:rPr lang="en-US" dirty="0" err="1">
                <a:solidFill>
                  <a:srgbClr val="000000"/>
                </a:solidFill>
                <a:latin typeface="Kruti Dev 010" pitchFamily="2" charset="0"/>
              </a:rPr>
              <a:t>iwath</a:t>
            </a:r>
            <a:r>
              <a:rPr lang="en-US" dirty="0">
                <a:solidFill>
                  <a:srgbClr val="000000"/>
                </a:solidFill>
                <a:latin typeface="Kruti Dev 010" pitchFamily="2" charset="0"/>
              </a:rPr>
              <a:t> dh x.kuk </a:t>
            </a:r>
            <a:r>
              <a:rPr lang="en-US" dirty="0" err="1">
                <a:solidFill>
                  <a:srgbClr val="000000"/>
                </a:solidFill>
                <a:latin typeface="Kruti Dev 010" pitchFamily="2" charset="0"/>
              </a:rPr>
              <a:t>djuk</a:t>
            </a:r>
            <a:r>
              <a:rPr lang="en-US" dirty="0">
                <a:solidFill>
                  <a:srgbClr val="000000"/>
                </a:solidFill>
                <a:latin typeface="Kruti Dev 010" pitchFamily="2" charset="0"/>
              </a:rPr>
              <a:t> </a:t>
            </a:r>
            <a:r>
              <a:rPr lang="en-US" dirty="0" err="1">
                <a:solidFill>
                  <a:srgbClr val="000000"/>
                </a:solidFill>
                <a:latin typeface="Kruti Dev 010" pitchFamily="2" charset="0"/>
              </a:rPr>
              <a:t>pkgrk</a:t>
            </a:r>
            <a:r>
              <a:rPr lang="en-US" dirty="0">
                <a:solidFill>
                  <a:srgbClr val="000000"/>
                </a:solidFill>
                <a:latin typeface="Kruti Dev 010" pitchFamily="2" charset="0"/>
              </a:rPr>
              <a:t> </a:t>
            </a:r>
            <a:r>
              <a:rPr lang="en-US" dirty="0" err="1">
                <a:solidFill>
                  <a:srgbClr val="000000"/>
                </a:solidFill>
                <a:latin typeface="Kruti Dev 010" pitchFamily="2" charset="0"/>
              </a:rPr>
              <a:t>gS</a:t>
            </a:r>
            <a:r>
              <a:rPr lang="en-US" dirty="0">
                <a:solidFill>
                  <a:srgbClr val="000000"/>
                </a:solidFill>
                <a:latin typeface="Kruti Dev 010" pitchFamily="2" charset="0"/>
              </a:rPr>
              <a:t> </a:t>
            </a:r>
            <a:r>
              <a:rPr lang="en-US" dirty="0" err="1">
                <a:solidFill>
                  <a:srgbClr val="000000"/>
                </a:solidFill>
                <a:latin typeface="Kruti Dev 010" pitchFamily="2" charset="0"/>
              </a:rPr>
              <a:t>ftldh</a:t>
            </a:r>
            <a:r>
              <a:rPr lang="en-US" dirty="0">
                <a:solidFill>
                  <a:srgbClr val="000000"/>
                </a:solidFill>
                <a:latin typeface="Kruti Dev 010" pitchFamily="2" charset="0"/>
              </a:rPr>
              <a:t> t:jr </a:t>
            </a:r>
            <a:r>
              <a:rPr lang="en-US" dirty="0" err="1">
                <a:solidFill>
                  <a:srgbClr val="000000"/>
                </a:solidFill>
                <a:latin typeface="Kruti Dev 010" pitchFamily="2" charset="0"/>
              </a:rPr>
              <a:t>mls</a:t>
            </a:r>
            <a:r>
              <a:rPr lang="en-US" dirty="0">
                <a:solidFill>
                  <a:srgbClr val="000000"/>
                </a:solidFill>
                <a:latin typeface="Kruti Dev 010" pitchFamily="2" charset="0"/>
              </a:rPr>
              <a:t> </a:t>
            </a:r>
            <a:r>
              <a:rPr lang="en-US" dirty="0" err="1">
                <a:solidFill>
                  <a:srgbClr val="000000"/>
                </a:solidFill>
                <a:latin typeface="Kruti Dev 010" pitchFamily="2" charset="0"/>
              </a:rPr>
              <a:t>ebZ</a:t>
            </a:r>
            <a:r>
              <a:rPr lang="en-US" dirty="0">
                <a:solidFill>
                  <a:srgbClr val="000000"/>
                </a:solidFill>
                <a:latin typeface="Kruti Dev 010" pitchFamily="2" charset="0"/>
              </a:rPr>
              <a:t> </a:t>
            </a:r>
            <a:r>
              <a:rPr lang="en-US" dirty="0" err="1">
                <a:solidFill>
                  <a:srgbClr val="000000"/>
                </a:solidFill>
                <a:latin typeface="Kruti Dev 010" pitchFamily="2" charset="0"/>
              </a:rPr>
              <a:t>esa</a:t>
            </a:r>
            <a:r>
              <a:rPr lang="en-US" dirty="0">
                <a:solidFill>
                  <a:srgbClr val="000000"/>
                </a:solidFill>
                <a:latin typeface="Kruti Dev 010" pitchFamily="2" charset="0"/>
              </a:rPr>
              <a:t> </a:t>
            </a:r>
            <a:r>
              <a:rPr lang="en-US" dirty="0" err="1">
                <a:solidFill>
                  <a:srgbClr val="000000"/>
                </a:solidFill>
                <a:latin typeface="Kruti Dev 010" pitchFamily="2" charset="0"/>
              </a:rPr>
              <a:t>gksxh</a:t>
            </a:r>
            <a:endParaRPr lang="en-US" dirty="0">
              <a:solidFill>
                <a:srgbClr val="000000"/>
              </a:solidFill>
            </a:endParaRPr>
          </a:p>
          <a:p>
            <a:pPr eaLnBrk="1" hangingPunct="1">
              <a:lnSpc>
                <a:spcPct val="130000"/>
              </a:lnSpc>
              <a:buSzPct val="100000"/>
              <a:buFont typeface="Arial" charset="0"/>
              <a:buChar char="•"/>
            </a:pPr>
            <a:r>
              <a:rPr lang="en-US" dirty="0" err="1">
                <a:solidFill>
                  <a:srgbClr val="000000"/>
                </a:solidFill>
                <a:latin typeface="Kruti Dev 010" pitchFamily="2" charset="0"/>
              </a:rPr>
              <a:t>og</a:t>
            </a:r>
            <a:r>
              <a:rPr lang="en-US" dirty="0">
                <a:solidFill>
                  <a:srgbClr val="000000"/>
                </a:solidFill>
                <a:latin typeface="Kruti Dev 010" pitchFamily="2" charset="0"/>
              </a:rPr>
              <a:t> </a:t>
            </a:r>
            <a:r>
              <a:rPr lang="en-US" dirty="0" err="1">
                <a:solidFill>
                  <a:srgbClr val="000000"/>
                </a:solidFill>
                <a:latin typeface="Kruti Dev 010" pitchFamily="2" charset="0"/>
              </a:rPr>
              <a:t>vizSy</a:t>
            </a:r>
            <a:r>
              <a:rPr lang="en-US" dirty="0">
                <a:solidFill>
                  <a:srgbClr val="000000"/>
                </a:solidFill>
                <a:latin typeface="Kruti Dev 010" pitchFamily="2" charset="0"/>
              </a:rPr>
              <a:t> ds </a:t>
            </a:r>
            <a:r>
              <a:rPr lang="en-US" dirty="0" err="1">
                <a:solidFill>
                  <a:srgbClr val="000000"/>
                </a:solidFill>
                <a:latin typeface="Kruti Dev 010" pitchFamily="2" charset="0"/>
              </a:rPr>
              <a:t>udn</a:t>
            </a:r>
            <a:r>
              <a:rPr lang="en-US" dirty="0">
                <a:solidFill>
                  <a:srgbClr val="000000"/>
                </a:solidFill>
                <a:latin typeface="Kruti Dev 010" pitchFamily="2" charset="0"/>
              </a:rPr>
              <a:t> </a:t>
            </a:r>
            <a:r>
              <a:rPr lang="en-US" dirty="0" err="1">
                <a:solidFill>
                  <a:srgbClr val="000000"/>
                </a:solidFill>
                <a:latin typeface="Kruti Dev 010" pitchFamily="2" charset="0"/>
              </a:rPr>
              <a:t>izokg</a:t>
            </a:r>
            <a:r>
              <a:rPr lang="en-US" dirty="0">
                <a:solidFill>
                  <a:srgbClr val="000000"/>
                </a:solidFill>
                <a:latin typeface="Kruti Dev 010" pitchFamily="2" charset="0"/>
              </a:rPr>
              <a:t> </a:t>
            </a:r>
            <a:r>
              <a:rPr lang="en-US" dirty="0" err="1">
                <a:solidFill>
                  <a:srgbClr val="000000"/>
                </a:solidFill>
                <a:latin typeface="Kruti Dev 010" pitchFamily="2" charset="0"/>
              </a:rPr>
              <a:t>C;kSjs</a:t>
            </a:r>
            <a:r>
              <a:rPr lang="en-US" dirty="0">
                <a:solidFill>
                  <a:srgbClr val="000000"/>
                </a:solidFill>
                <a:latin typeface="Kruti Dev 010" pitchFamily="2" charset="0"/>
              </a:rPr>
              <a:t> ls </a:t>
            </a:r>
            <a:r>
              <a:rPr lang="en-US" dirty="0" err="1">
                <a:solidFill>
                  <a:srgbClr val="000000"/>
                </a:solidFill>
                <a:latin typeface="Kruti Dev 010" pitchFamily="2" charset="0"/>
              </a:rPr>
              <a:t>feys</a:t>
            </a:r>
            <a:r>
              <a:rPr lang="en-US" dirty="0">
                <a:solidFill>
                  <a:srgbClr val="000000"/>
                </a:solidFill>
                <a:latin typeface="Kruti Dev 010" pitchFamily="2" charset="0"/>
              </a:rPr>
              <a:t> </a:t>
            </a:r>
            <a:r>
              <a:rPr lang="en-US" dirty="0" err="1">
                <a:solidFill>
                  <a:srgbClr val="000000"/>
                </a:solidFill>
                <a:latin typeface="Kruti Dev 010" pitchFamily="2" charset="0"/>
              </a:rPr>
              <a:t>vkadM+ksa</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ns[</a:t>
            </a:r>
            <a:r>
              <a:rPr lang="en-US" dirty="0" err="1">
                <a:solidFill>
                  <a:srgbClr val="000000"/>
                </a:solidFill>
                <a:latin typeface="Kruti Dev 010" pitchFamily="2" charset="0"/>
              </a:rPr>
              <a:t>krk</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a:t>
            </a:r>
            <a:r>
              <a:rPr lang="hi-IN" dirty="0">
                <a:solidFill>
                  <a:srgbClr val="000000"/>
                </a:solidFill>
                <a:latin typeface="Kruti Dev 010" pitchFamily="2" charset="0"/>
              </a:rPr>
              <a:t> </a:t>
            </a:r>
            <a:r>
              <a:rPr lang="hi-IN" sz="1400" dirty="0">
                <a:solidFill>
                  <a:srgbClr val="000000"/>
                </a:solidFill>
                <a:latin typeface="Kruti Dev 010" pitchFamily="2" charset="0"/>
              </a:rPr>
              <a:t>मई के लिए </a:t>
            </a:r>
            <a:r>
              <a:rPr lang="hi-IN" sz="1400" dirty="0">
                <a:latin typeface="Kruti Dev 010" pitchFamily="2" charset="0"/>
              </a:rPr>
              <a:t>कार्यशील</a:t>
            </a:r>
            <a:r>
              <a:rPr lang="hi-IN" sz="1400" dirty="0">
                <a:solidFill>
                  <a:srgbClr val="000000"/>
                </a:solidFill>
                <a:latin typeface="Kruti Dev 010" pitchFamily="2" charset="0"/>
              </a:rPr>
              <a:t> पूंजी की जरूरत की गणना करने में उसकी मदद करें</a:t>
            </a:r>
            <a:r>
              <a:rPr lang="hi-IN" sz="1600" dirty="0">
                <a:solidFill>
                  <a:srgbClr val="000000"/>
                </a:solidFill>
                <a:latin typeface="Kruti Dev 010" pitchFamily="2" charset="0"/>
              </a:rPr>
              <a:t>।</a:t>
            </a:r>
            <a:r>
              <a:rPr lang="en-US" dirty="0" err="1">
                <a:solidFill>
                  <a:srgbClr val="000000"/>
                </a:solidFill>
                <a:latin typeface="Kruti Dev 010" pitchFamily="2" charset="0"/>
              </a:rPr>
              <a:t>vki</a:t>
            </a:r>
            <a:r>
              <a:rPr lang="en-US" dirty="0">
                <a:solidFill>
                  <a:srgbClr val="000000"/>
                </a:solidFill>
                <a:latin typeface="Kruti Dev 010" pitchFamily="2" charset="0"/>
              </a:rPr>
              <a:t> /;</a:t>
            </a:r>
            <a:r>
              <a:rPr lang="en-US" dirty="0" err="1">
                <a:solidFill>
                  <a:srgbClr val="000000"/>
                </a:solidFill>
                <a:latin typeface="Kruti Dev 010" pitchFamily="2" charset="0"/>
              </a:rPr>
              <a:t>ku</a:t>
            </a:r>
            <a:r>
              <a:rPr lang="en-US" dirty="0">
                <a:solidFill>
                  <a:srgbClr val="000000"/>
                </a:solidFill>
                <a:latin typeface="Kruti Dev 010" pitchFamily="2" charset="0"/>
              </a:rPr>
              <a:t> ls mu </a:t>
            </a:r>
            <a:r>
              <a:rPr lang="en-US" dirty="0" err="1">
                <a:solidFill>
                  <a:srgbClr val="000000"/>
                </a:solidFill>
                <a:latin typeface="Kruti Dev 010" pitchFamily="2" charset="0"/>
              </a:rPr>
              <a:t>nSfud</a:t>
            </a:r>
            <a:r>
              <a:rPr lang="en-US" dirty="0">
                <a:solidFill>
                  <a:srgbClr val="000000"/>
                </a:solidFill>
                <a:latin typeface="Kruti Dev 010" pitchFamily="2" charset="0"/>
              </a:rPr>
              <a:t> </a:t>
            </a:r>
            <a:r>
              <a:rPr lang="en-US" dirty="0" err="1">
                <a:solidFill>
                  <a:srgbClr val="000000"/>
                </a:solidFill>
                <a:latin typeface="Kruti Dev 010" pitchFamily="2" charset="0"/>
              </a:rPr>
              <a:t>xfrfof</a:t>
            </a:r>
            <a:r>
              <a:rPr lang="en-US" dirty="0">
                <a:solidFill>
                  <a:srgbClr val="000000"/>
                </a:solidFill>
                <a:latin typeface="Kruti Dev 010" pitchFamily="2" charset="0"/>
              </a:rPr>
              <a:t>/</a:t>
            </a:r>
            <a:r>
              <a:rPr lang="en-US" dirty="0" err="1">
                <a:solidFill>
                  <a:srgbClr val="000000"/>
                </a:solidFill>
                <a:latin typeface="Kruti Dev 010" pitchFamily="2" charset="0"/>
              </a:rPr>
              <a:t>k;ksa</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a:t>
            </a:r>
            <a:r>
              <a:rPr lang="en-US" dirty="0" err="1">
                <a:solidFill>
                  <a:srgbClr val="000000"/>
                </a:solidFill>
                <a:latin typeface="Kruti Dev 010" pitchFamily="2" charset="0"/>
              </a:rPr>
              <a:t>pqu</a:t>
            </a:r>
            <a:r>
              <a:rPr lang="en-US" dirty="0">
                <a:solidFill>
                  <a:srgbClr val="000000"/>
                </a:solidFill>
                <a:latin typeface="Kruti Dev 010" pitchFamily="2" charset="0"/>
              </a:rPr>
              <a:t> </a:t>
            </a:r>
            <a:r>
              <a:rPr lang="en-US" dirty="0" err="1">
                <a:solidFill>
                  <a:srgbClr val="000000"/>
                </a:solidFill>
                <a:latin typeface="Kruti Dev 010" pitchFamily="2" charset="0"/>
              </a:rPr>
              <a:t>ysa</a:t>
            </a:r>
            <a:r>
              <a:rPr lang="en-US" dirty="0">
                <a:solidFill>
                  <a:srgbClr val="000000"/>
                </a:solidFill>
                <a:latin typeface="Kruti Dev 010" pitchFamily="2" charset="0"/>
              </a:rPr>
              <a:t> </a:t>
            </a:r>
            <a:r>
              <a:rPr lang="en-US" dirty="0" err="1">
                <a:solidFill>
                  <a:srgbClr val="000000"/>
                </a:solidFill>
                <a:latin typeface="Kruti Dev 010" pitchFamily="2" charset="0"/>
              </a:rPr>
              <a:t>tks</a:t>
            </a:r>
            <a:r>
              <a:rPr lang="en-US" dirty="0">
                <a:solidFill>
                  <a:srgbClr val="000000"/>
                </a:solidFill>
                <a:latin typeface="Kruti Dev 010" pitchFamily="2" charset="0"/>
              </a:rPr>
              <a:t> </a:t>
            </a:r>
            <a:r>
              <a:rPr lang="en-US" dirty="0" err="1">
                <a:solidFill>
                  <a:srgbClr val="000000"/>
                </a:solidFill>
                <a:latin typeface="Kruti Dev 010" pitchFamily="2" charset="0"/>
              </a:rPr>
              <a:t>O;kikj</a:t>
            </a:r>
            <a:r>
              <a:rPr lang="en-US" dirty="0">
                <a:solidFill>
                  <a:srgbClr val="000000"/>
                </a:solidFill>
                <a:latin typeface="Kruti Dev 010" pitchFamily="2" charset="0"/>
              </a:rPr>
              <a:t> ds </a:t>
            </a:r>
            <a:r>
              <a:rPr lang="en-US" dirty="0" err="1">
                <a:solidFill>
                  <a:srgbClr val="000000"/>
                </a:solidFill>
                <a:latin typeface="Kruti Dev 010" pitchFamily="2" charset="0"/>
              </a:rPr>
              <a:t>lapkyu</a:t>
            </a:r>
            <a:r>
              <a:rPr lang="en-US" dirty="0">
                <a:solidFill>
                  <a:srgbClr val="000000"/>
                </a:solidFill>
                <a:latin typeface="Kruti Dev 010" pitchFamily="2" charset="0"/>
              </a:rPr>
              <a:t> ls </a:t>
            </a:r>
            <a:r>
              <a:rPr lang="en-US" dirty="0" err="1">
                <a:solidFill>
                  <a:srgbClr val="000000"/>
                </a:solidFill>
                <a:latin typeface="Kruti Dev 010" pitchFamily="2" charset="0"/>
              </a:rPr>
              <a:t>tqM+h</a:t>
            </a:r>
            <a:r>
              <a:rPr lang="en-US" dirty="0">
                <a:solidFill>
                  <a:srgbClr val="000000"/>
                </a:solidFill>
                <a:latin typeface="Kruti Dev 010" pitchFamily="2" charset="0"/>
              </a:rPr>
              <a:t> </a:t>
            </a:r>
            <a:r>
              <a:rPr lang="en-US" dirty="0" err="1">
                <a:solidFill>
                  <a:srgbClr val="000000"/>
                </a:solidFill>
                <a:latin typeface="Kruti Dev 010" pitchFamily="2" charset="0"/>
              </a:rPr>
              <a:t>xfrfof</a:t>
            </a:r>
            <a:r>
              <a:rPr lang="en-US" dirty="0">
                <a:solidFill>
                  <a:srgbClr val="000000"/>
                </a:solidFill>
                <a:latin typeface="Kruti Dev 010" pitchFamily="2" charset="0"/>
              </a:rPr>
              <a:t>/</a:t>
            </a:r>
            <a:r>
              <a:rPr lang="en-US" dirty="0" err="1">
                <a:solidFill>
                  <a:srgbClr val="000000"/>
                </a:solidFill>
                <a:latin typeface="Kruti Dev 010" pitchFamily="2" charset="0"/>
              </a:rPr>
              <a:t>k;ka</a:t>
            </a:r>
            <a:r>
              <a:rPr lang="en-US" dirty="0">
                <a:solidFill>
                  <a:srgbClr val="000000"/>
                </a:solidFill>
                <a:latin typeface="Kruti Dev 010" pitchFamily="2" charset="0"/>
              </a:rPr>
              <a:t> </a:t>
            </a:r>
            <a:r>
              <a:rPr lang="en-US" dirty="0" err="1">
                <a:solidFill>
                  <a:srgbClr val="000000"/>
                </a:solidFill>
                <a:latin typeface="Kruti Dev 010" pitchFamily="2" charset="0"/>
              </a:rPr>
              <a:t>gSaA</a:t>
            </a:r>
            <a:r>
              <a:rPr lang="en-US" dirty="0">
                <a:solidFill>
                  <a:srgbClr val="000000"/>
                </a:solidFill>
                <a:latin typeface="Kruti Dev 010" pitchFamily="2" charset="0"/>
              </a:rPr>
              <a:t> </a:t>
            </a:r>
            <a:endParaRPr lang="en-IN" dirty="0">
              <a:solidFill>
                <a:srgbClr val="000000"/>
              </a:solidFill>
              <a:latin typeface="Kruti Dev 010" pitchFamily="2" charset="0"/>
            </a:endParaRPr>
          </a:p>
        </p:txBody>
      </p:sp>
    </p:spTree>
    <p:extLst>
      <p:ext uri="{BB962C8B-B14F-4D97-AF65-F5344CB8AC3E}">
        <p14:creationId xmlns:p14="http://schemas.microsoft.com/office/powerpoint/2010/main" val="3864168134"/>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066800"/>
            <a:ext cx="414338" cy="331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Cash inflows and cash outflows</a:t>
            </a:r>
            <a:endParaRPr lang="en-US" sz="2000" dirty="0"/>
          </a:p>
          <a:p>
            <a:pPr marL="457200" indent="-457200">
              <a:buFont typeface="+mj-lt"/>
              <a:buAutoNum type="arabicPeriod"/>
            </a:pPr>
            <a:r>
              <a:rPr lang="en-IN" sz="2000" dirty="0"/>
              <a:t>Calculating working capital – Step 1</a:t>
            </a:r>
            <a:endParaRPr lang="en-US" sz="2000" dirty="0"/>
          </a:p>
          <a:p>
            <a:pPr marL="457200" indent="-457200">
              <a:buFont typeface="+mj-lt"/>
              <a:buAutoNum type="arabicPeriod"/>
            </a:pPr>
            <a:r>
              <a:rPr lang="en-IN" sz="2000" dirty="0"/>
              <a:t>Calculating working capital – Step 2</a:t>
            </a:r>
            <a:endParaRPr lang="en-US" sz="2000" dirty="0"/>
          </a:p>
          <a:p>
            <a:pPr marL="457200" indent="-457200">
              <a:buFont typeface="+mj-lt"/>
              <a:buAutoNum type="arabicPeriod"/>
            </a:pPr>
            <a:r>
              <a:rPr lang="en-IN" sz="2000" dirty="0"/>
              <a:t>Calculating working capital – Step 3</a:t>
            </a:r>
            <a:endParaRPr lang="en-US" sz="2000" dirty="0"/>
          </a:p>
          <a:p>
            <a:pPr marL="457200" indent="-457200">
              <a:buFont typeface="+mj-lt"/>
              <a:buAutoNum type="arabicPeriod"/>
            </a:pPr>
            <a:r>
              <a:rPr lang="en-IN" sz="2000" dirty="0"/>
              <a:t>Calculating working capital – Step 4</a:t>
            </a:r>
            <a:endParaRPr lang="en-US" sz="2000" dirty="0"/>
          </a:p>
          <a:p>
            <a:pPr marL="457200" indent="-457200">
              <a:buFont typeface="+mj-lt"/>
              <a:buAutoNum type="arabicPeriod"/>
            </a:pPr>
            <a:r>
              <a:rPr lang="en-IN" sz="2000" dirty="0"/>
              <a:t>Exercise</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000" dirty="0">
                <a:solidFill>
                  <a:srgbClr val="000000"/>
                </a:solidFill>
              </a:rPr>
              <a:t>नकद आगमन  और नकद बहिर्गमन </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1</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2</a:t>
            </a: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3</a:t>
            </a: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4</a:t>
            </a:r>
          </a:p>
          <a:p>
            <a:pPr marL="457200" lvl="1" indent="-457200" eaLnBrk="1" hangingPunct="1">
              <a:lnSpc>
                <a:spcPct val="150000"/>
              </a:lnSpc>
              <a:buSzPct val="100000"/>
              <a:buFont typeface="+mj-lt"/>
              <a:buAutoNum type="arabicPeriod"/>
              <a:defRPr/>
            </a:pPr>
            <a:r>
              <a:rPr lang="hi-IN" sz="2000" dirty="0">
                <a:solidFill>
                  <a:srgbClr val="000000"/>
                </a:solidFill>
              </a:rPr>
              <a:t>अभ्यास </a:t>
            </a:r>
            <a:endParaRPr lang="en-US" sz="2000" dirty="0">
              <a:solidFill>
                <a:srgbClr val="000000"/>
              </a:solidFill>
            </a:endParaRPr>
          </a:p>
          <a:p>
            <a:pPr marL="457200" lvl="1" indent="-457200" eaLnBrk="1" hangingPunct="1">
              <a:lnSpc>
                <a:spcPct val="150000"/>
              </a:lnSpc>
              <a:buSzPct val="100000"/>
              <a:buFont typeface="+mj-lt"/>
              <a:buAutoNum type="arabicPeriod"/>
              <a:defRPr/>
            </a:pPr>
            <a:endParaRPr lang="en-US" sz="2400" dirty="0">
              <a:solidFill>
                <a:srgbClr val="000000"/>
              </a:solidFill>
            </a:endParaRPr>
          </a:p>
          <a:p>
            <a:pPr marL="457200" lvl="1" indent="-457200" eaLnBrk="1" hangingPunct="1">
              <a:lnSpc>
                <a:spcPct val="150000"/>
              </a:lnSpc>
              <a:buSzPct val="100000"/>
              <a:buFont typeface="+mj-lt"/>
              <a:buAutoNum type="arabicPeriod"/>
              <a:defRPr/>
            </a:pPr>
            <a:endParaRPr lang="en-US" sz="2400" dirty="0">
              <a:solidFill>
                <a:srgbClr val="000000"/>
              </a:solidFill>
            </a:endParaRPr>
          </a:p>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Tree>
    <p:extLst>
      <p:ext uri="{BB962C8B-B14F-4D97-AF65-F5344CB8AC3E}">
        <p14:creationId xmlns:p14="http://schemas.microsoft.com/office/powerpoint/2010/main" val="1185207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Calibri"/>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endParaRPr>
          </a:p>
        </p:txBody>
      </p:sp>
      <p:sp>
        <p:nvSpPr>
          <p:cNvPr id="5"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2AF1A1B9-4F77-4DA1-A970-3F3DE88182F1}" type="slidenum">
              <a:rPr lang="en-US" sz="1600" b="1" smtClean="0">
                <a:solidFill>
                  <a:prstClr val="black"/>
                </a:solidFill>
              </a:rPr>
              <a:pPr algn="ctr">
                <a:defRPr/>
              </a:pPr>
              <a:t>20</a:t>
            </a:fld>
            <a:endParaRPr lang="en-US" sz="1600" b="1" dirty="0">
              <a:solidFill>
                <a:prstClr val="black"/>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812553154"/>
              </p:ext>
            </p:extLst>
          </p:nvPr>
        </p:nvGraphicFramePr>
        <p:xfrm>
          <a:off x="285750" y="1203325"/>
          <a:ext cx="4143375" cy="5333021"/>
        </p:xfrm>
        <a:graphic>
          <a:graphicData uri="http://schemas.openxmlformats.org/drawingml/2006/table">
            <a:tbl>
              <a:tblPr/>
              <a:tblGrid>
                <a:gridCol w="3206130">
                  <a:extLst>
                    <a:ext uri="{9D8B030D-6E8A-4147-A177-3AD203B41FA5}">
                      <a16:colId xmlns:a16="http://schemas.microsoft.com/office/drawing/2014/main" val="20000"/>
                    </a:ext>
                  </a:extLst>
                </a:gridCol>
                <a:gridCol w="937245">
                  <a:extLst>
                    <a:ext uri="{9D8B030D-6E8A-4147-A177-3AD203B41FA5}">
                      <a16:colId xmlns:a16="http://schemas.microsoft.com/office/drawing/2014/main" val="20001"/>
                    </a:ext>
                  </a:extLst>
                </a:gridCol>
              </a:tblGrid>
              <a:tr h="428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FFFFFF"/>
                          </a:solidFill>
                          <a:effectLst/>
                          <a:latin typeface="Calibri" pitchFamily="34" charset="0"/>
                          <a:cs typeface="Arial" charset="0"/>
                        </a:rPr>
                        <a:t>Transactions in April</a:t>
                      </a:r>
                      <a:endParaRPr kumimoji="0" lang="en-IN" sz="1600" b="1" i="0" u="none" strike="noStrike" cap="none" normalizeH="0" baseline="0" dirty="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a:ln>
                            <a:noFill/>
                          </a:ln>
                          <a:solidFill>
                            <a:srgbClr val="FFFFFF"/>
                          </a:solidFill>
                          <a:effectLst/>
                          <a:latin typeface="Calibri" pitchFamily="34" charset="0"/>
                          <a:cs typeface="Arial" charset="0"/>
                        </a:rPr>
                        <a:t>Rs</a:t>
                      </a:r>
                      <a:r>
                        <a:rPr kumimoji="0" lang="en-US" sz="1600" b="1" i="0" u="none" strike="noStrike" cap="none" normalizeH="0" baseline="0" dirty="0">
                          <a:ln>
                            <a:noFill/>
                          </a:ln>
                          <a:solidFill>
                            <a:srgbClr val="FFFFFF"/>
                          </a:solidFill>
                          <a:effectLst/>
                          <a:latin typeface="Calibri" pitchFamily="34" charset="0"/>
                          <a:cs typeface="Arial" charset="0"/>
                        </a:rPr>
                        <a:t>.</a:t>
                      </a:r>
                      <a:endParaRPr kumimoji="0" lang="en-IN" sz="1600" b="1" i="0" u="none" strike="noStrike" cap="none" normalizeH="0" baseline="0" dirty="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49250">
                <a:tc>
                  <a:txBody>
                    <a:bodyPr/>
                    <a:lstStyle/>
                    <a:p>
                      <a:pPr algn="l" fontAlgn="b"/>
                      <a:r>
                        <a:rPr lang="en-IN" sz="1800" b="0" i="0" u="none" strike="noStrike" dirty="0">
                          <a:solidFill>
                            <a:srgbClr val="000000"/>
                          </a:solidFill>
                          <a:latin typeface="Calibri"/>
                        </a:rPr>
                        <a:t>Collected last month’s accounts receivable</a:t>
                      </a: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1,500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257810">
                <a:tc>
                  <a:txBody>
                    <a:bodyPr/>
                    <a:lstStyle/>
                    <a:p>
                      <a:pPr algn="l" fontAlgn="b"/>
                      <a:r>
                        <a:rPr lang="en-IN" sz="1800" b="0" i="0" u="none" strike="noStrike" dirty="0">
                          <a:solidFill>
                            <a:srgbClr val="000000"/>
                          </a:solidFill>
                          <a:latin typeface="Calibri"/>
                        </a:rPr>
                        <a:t>Paid helper’s</a:t>
                      </a:r>
                      <a:r>
                        <a:rPr lang="en-IN" sz="1800" b="0" i="0" u="none" strike="noStrike" baseline="0" dirty="0">
                          <a:solidFill>
                            <a:srgbClr val="000000"/>
                          </a:solidFill>
                          <a:latin typeface="Calibri"/>
                        </a:rPr>
                        <a:t> </a:t>
                      </a:r>
                      <a:r>
                        <a:rPr lang="en-IN" sz="1800" b="0" i="0" u="none" strike="noStrike" dirty="0">
                          <a:solidFill>
                            <a:srgbClr val="000000"/>
                          </a:solidFill>
                          <a:latin typeface="Calibri"/>
                        </a:rPr>
                        <a:t>salary in cash</a:t>
                      </a: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2,500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188913">
                <a:tc>
                  <a:txBody>
                    <a:bodyPr/>
                    <a:lstStyle/>
                    <a:p>
                      <a:pPr algn="l" fontAlgn="b"/>
                      <a:r>
                        <a:rPr lang="en-IN" sz="1800" b="0" i="0" u="none" strike="noStrike" dirty="0">
                          <a:solidFill>
                            <a:srgbClr val="000000"/>
                          </a:solidFill>
                          <a:latin typeface="Calibri"/>
                        </a:rPr>
                        <a:t>Bought</a:t>
                      </a:r>
                      <a:r>
                        <a:rPr lang="en-IN" sz="1800" b="0" i="0" u="none" strike="noStrike" baseline="0" dirty="0">
                          <a:solidFill>
                            <a:srgbClr val="000000"/>
                          </a:solidFill>
                          <a:latin typeface="Calibri"/>
                        </a:rPr>
                        <a:t> </a:t>
                      </a:r>
                      <a:r>
                        <a:rPr lang="en-IN" sz="1800" b="0" i="0" u="none" strike="noStrike" dirty="0">
                          <a:solidFill>
                            <a:srgbClr val="000000"/>
                          </a:solidFill>
                          <a:latin typeface="Calibri"/>
                        </a:rPr>
                        <a:t>raw material on credit</a:t>
                      </a: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5,000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190500">
                <a:tc>
                  <a:txBody>
                    <a:bodyPr/>
                    <a:lstStyle/>
                    <a:p>
                      <a:pPr algn="l" fontAlgn="b"/>
                      <a:r>
                        <a:rPr lang="en-IN" sz="1800" b="0" i="0" u="none" strike="noStrike" dirty="0">
                          <a:solidFill>
                            <a:srgbClr val="000000"/>
                          </a:solidFill>
                          <a:latin typeface="Calibri"/>
                        </a:rPr>
                        <a:t>Paid last month’s credit to the supplier</a:t>
                      </a: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4,800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0">
                <a:tc>
                  <a:txBody>
                    <a:bodyPr/>
                    <a:lstStyle/>
                    <a:p>
                      <a:pPr algn="l" fontAlgn="b"/>
                      <a:r>
                        <a:rPr lang="en-IN" sz="1800" b="0" i="0" u="none" strike="noStrike" dirty="0">
                          <a:solidFill>
                            <a:srgbClr val="000000"/>
                          </a:solidFill>
                          <a:latin typeface="Calibri"/>
                        </a:rPr>
                        <a:t>Paid rent for May in advance</a:t>
                      </a: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1,500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161925">
                <a:tc>
                  <a:txBody>
                    <a:bodyPr/>
                    <a:lstStyle/>
                    <a:p>
                      <a:pPr algn="l" fontAlgn="b"/>
                      <a:r>
                        <a:rPr lang="en-IN" sz="1800" b="0" i="0" u="none" strike="noStrike" dirty="0">
                          <a:solidFill>
                            <a:srgbClr val="000000"/>
                          </a:solidFill>
                          <a:latin typeface="Calibri"/>
                        </a:rPr>
                        <a:t>Paid</a:t>
                      </a:r>
                      <a:r>
                        <a:rPr lang="en-IN" sz="1800" b="0" i="0" u="none" strike="noStrike" baseline="0" dirty="0">
                          <a:solidFill>
                            <a:srgbClr val="000000"/>
                          </a:solidFill>
                          <a:latin typeface="Calibri"/>
                        </a:rPr>
                        <a:t> water bill</a:t>
                      </a:r>
                      <a:endParaRPr lang="en-IN" sz="1800" b="0" i="0" u="none" strike="noStrike" dirty="0">
                        <a:solidFill>
                          <a:srgbClr val="000000"/>
                        </a:solidFill>
                        <a:latin typeface="Calibri"/>
                      </a:endParaRP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500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r h="153988">
                <a:tc>
                  <a:txBody>
                    <a:bodyPr/>
                    <a:lstStyle/>
                    <a:p>
                      <a:pPr algn="l" fontAlgn="b"/>
                      <a:r>
                        <a:rPr lang="en-IN" sz="1800" b="0" i="0" u="none" strike="noStrike" dirty="0">
                          <a:solidFill>
                            <a:srgbClr val="000000"/>
                          </a:solidFill>
                          <a:latin typeface="Calibri"/>
                        </a:rPr>
                        <a:t>Bought a new stove to replace the old one</a:t>
                      </a: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7,500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7"/>
                  </a:ext>
                </a:extLst>
              </a:tr>
              <a:tr h="288925">
                <a:tc>
                  <a:txBody>
                    <a:bodyPr/>
                    <a:lstStyle/>
                    <a:p>
                      <a:pPr algn="l" fontAlgn="b"/>
                      <a:r>
                        <a:rPr lang="en-IN" sz="1800" b="0" i="0" u="none" strike="noStrike" dirty="0">
                          <a:solidFill>
                            <a:srgbClr val="000000"/>
                          </a:solidFill>
                          <a:latin typeface="Calibri"/>
                        </a:rPr>
                        <a:t>Sold tea and</a:t>
                      </a:r>
                      <a:r>
                        <a:rPr lang="en-IN" sz="1800" b="0" i="0" u="none" strike="noStrike" baseline="0" dirty="0">
                          <a:solidFill>
                            <a:srgbClr val="000000"/>
                          </a:solidFill>
                          <a:latin typeface="Calibri"/>
                        </a:rPr>
                        <a:t> snacks for cash</a:t>
                      </a:r>
                      <a:endParaRPr lang="en-IN" sz="1800" b="0" i="0" u="none" strike="noStrike" dirty="0">
                        <a:solidFill>
                          <a:srgbClr val="000000"/>
                        </a:solidFill>
                        <a:latin typeface="Calibri"/>
                      </a:endParaRP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16,500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8"/>
                  </a:ext>
                </a:extLst>
              </a:tr>
              <a:tr h="157163">
                <a:tc>
                  <a:txBody>
                    <a:bodyPr/>
                    <a:lstStyle/>
                    <a:p>
                      <a:pPr algn="l" fontAlgn="b"/>
                      <a:r>
                        <a:rPr lang="en-IN" sz="1800" b="0" i="0" u="none" strike="noStrike" dirty="0">
                          <a:solidFill>
                            <a:srgbClr val="000000"/>
                          </a:solidFill>
                          <a:latin typeface="Calibri"/>
                        </a:rPr>
                        <a:t>Closing balance</a:t>
                      </a: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2,800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9"/>
                  </a:ext>
                </a:extLst>
              </a:tr>
              <a:tr h="157163">
                <a:tc>
                  <a:txBody>
                    <a:bodyPr/>
                    <a:lstStyle/>
                    <a:p>
                      <a:pPr algn="l" fontAlgn="b"/>
                      <a:r>
                        <a:rPr lang="en-IN" sz="1800" b="0" i="0" u="none" strike="noStrike" dirty="0">
                          <a:solidFill>
                            <a:srgbClr val="000000"/>
                          </a:solidFill>
                          <a:latin typeface="Calibri"/>
                        </a:rPr>
                        <a:t>Lent money from his own pocket to a friend</a:t>
                      </a: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10"/>
                  </a:ext>
                </a:extLst>
              </a:tr>
              <a:tr h="157163">
                <a:tc>
                  <a:txBody>
                    <a:bodyPr/>
                    <a:lstStyle/>
                    <a:p>
                      <a:pPr algn="l" fontAlgn="b"/>
                      <a:r>
                        <a:rPr lang="en-IN" sz="1800" b="0" i="0" u="none" strike="noStrike" dirty="0">
                          <a:solidFill>
                            <a:srgbClr val="000000"/>
                          </a:solidFill>
                          <a:latin typeface="+mn-lt"/>
                        </a:rPr>
                        <a:t>Bought</a:t>
                      </a:r>
                      <a:r>
                        <a:rPr lang="en-IN" sz="1800" b="0" i="0" u="none" strike="noStrike" baseline="0" dirty="0">
                          <a:solidFill>
                            <a:srgbClr val="000000"/>
                          </a:solidFill>
                          <a:latin typeface="+mn-lt"/>
                        </a:rPr>
                        <a:t> </a:t>
                      </a:r>
                      <a:r>
                        <a:rPr lang="en-IN" sz="1800" b="0" i="0" u="none" strike="noStrike" dirty="0">
                          <a:solidFill>
                            <a:srgbClr val="000000"/>
                          </a:solidFill>
                          <a:latin typeface="+mn-lt"/>
                        </a:rPr>
                        <a:t>raw material for cash</a:t>
                      </a:r>
                      <a:endParaRPr lang="en-IN" sz="1800" b="0" i="0" u="none" strike="noStrike" dirty="0">
                        <a:solidFill>
                          <a:srgbClr val="000000"/>
                        </a:solidFill>
                        <a:latin typeface="Calibri"/>
                      </a:endParaRP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2,000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11"/>
                  </a:ext>
                </a:extLst>
              </a:tr>
              <a:tr h="157163">
                <a:tc>
                  <a:txBody>
                    <a:bodyPr/>
                    <a:lstStyle/>
                    <a:p>
                      <a:pPr algn="l" fontAlgn="b"/>
                      <a:r>
                        <a:rPr lang="en-IN" sz="1800" b="0" i="0" u="none" strike="noStrike" dirty="0">
                          <a:solidFill>
                            <a:srgbClr val="000000"/>
                          </a:solidFill>
                          <a:latin typeface="Calibri"/>
                        </a:rPr>
                        <a:t>Paid</a:t>
                      </a:r>
                      <a:r>
                        <a:rPr lang="en-IN" sz="1800" b="0" i="0" u="none" strike="noStrike" baseline="0" dirty="0">
                          <a:solidFill>
                            <a:srgbClr val="000000"/>
                          </a:solidFill>
                          <a:latin typeface="Calibri"/>
                        </a:rPr>
                        <a:t> for repairs in cash</a:t>
                      </a:r>
                      <a:endParaRPr lang="en-IN" sz="1800" b="0" i="0" u="none" strike="noStrike" dirty="0">
                        <a:solidFill>
                          <a:srgbClr val="000000"/>
                        </a:solidFill>
                        <a:latin typeface="Calibri"/>
                      </a:endParaRP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200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12"/>
                  </a:ext>
                </a:extLst>
              </a:tr>
            </a:tbl>
          </a:graphicData>
        </a:graphic>
      </p:graphicFrame>
      <p:sp>
        <p:nvSpPr>
          <p:cNvPr id="24620" name="Text Box 1"/>
          <p:cNvSpPr txBox="1">
            <a:spLocks noChangeArrowheads="1"/>
          </p:cNvSpPr>
          <p:nvPr/>
        </p:nvSpPr>
        <p:spPr bwMode="auto">
          <a:xfrm>
            <a:off x="268288"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000" dirty="0">
                <a:solidFill>
                  <a:srgbClr val="000000"/>
                </a:solidFill>
              </a:rPr>
              <a:t>End of day exercise: Calculate working capital need for May</a:t>
            </a:r>
          </a:p>
        </p:txBody>
      </p:sp>
      <p:sp>
        <p:nvSpPr>
          <p:cNvPr id="8" name="Text Box 1"/>
          <p:cNvSpPr txBox="1">
            <a:spLocks noChangeArrowheads="1"/>
          </p:cNvSpPr>
          <p:nvPr/>
        </p:nvSpPr>
        <p:spPr bwMode="auto">
          <a:xfrm>
            <a:off x="4712022" y="142528"/>
            <a:ext cx="4108450" cy="838200"/>
          </a:xfrm>
          <a:prstGeom prst="rect">
            <a:avLst/>
          </a:prstGeom>
          <a:noFill/>
          <a:ln w="9525">
            <a:solidFill>
              <a:srgbClr val="000000"/>
            </a:solidFill>
            <a:round/>
            <a:headEnd/>
            <a:tailEnd/>
          </a:ln>
        </p:spPr>
        <p:txBody>
          <a:bodyPr lIns="82945" tIns="41473" rIns="82945" bIns="41473" anchor="ctr"/>
          <a:lstStyle/>
          <a:p>
            <a:pPr eaLnBrk="1" hangingPunct="1"/>
            <a:r>
              <a:rPr lang="en-US" sz="2000" dirty="0" err="1">
                <a:solidFill>
                  <a:srgbClr val="000000"/>
                </a:solidFill>
                <a:latin typeface="Kruti Dev 010" pitchFamily="2" charset="0"/>
              </a:rPr>
              <a:t>fnu</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var</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vH;kl</a:t>
            </a:r>
            <a:r>
              <a:rPr lang="en-US" sz="2000" dirty="0">
                <a:solidFill>
                  <a:srgbClr val="000000"/>
                </a:solidFill>
                <a:latin typeface="Kruti Dev 010" pitchFamily="2" charset="0"/>
              </a:rPr>
              <a:t>% </a:t>
            </a:r>
            <a:r>
              <a:rPr lang="en-US" sz="2000" dirty="0" err="1">
                <a:solidFill>
                  <a:srgbClr val="000000"/>
                </a:solidFill>
                <a:latin typeface="Kruti Dev 010" pitchFamily="2" charset="0"/>
              </a:rPr>
              <a:t>ebZ</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hi-IN" sz="1600" dirty="0">
                <a:latin typeface="Kruti Dev 010" pitchFamily="2" charset="0"/>
              </a:rPr>
              <a:t>कार्यशील</a:t>
            </a:r>
            <a:r>
              <a:rPr lang="en-US" sz="1600" dirty="0">
                <a:solidFill>
                  <a:srgbClr val="000000"/>
                </a:solidFill>
                <a:latin typeface="Kruti Dev 010" pitchFamily="2" charset="0"/>
              </a:rPr>
              <a:t> </a:t>
            </a:r>
            <a:r>
              <a:rPr lang="en-US" sz="2000" dirty="0" err="1">
                <a:solidFill>
                  <a:srgbClr val="000000"/>
                </a:solidFill>
                <a:latin typeface="Kruti Dev 010" pitchFamily="2" charset="0"/>
              </a:rPr>
              <a:t>iwath</a:t>
            </a:r>
            <a:r>
              <a:rPr lang="en-US" sz="2000" dirty="0">
                <a:solidFill>
                  <a:srgbClr val="000000"/>
                </a:solidFill>
                <a:latin typeface="Kruti Dev 010" pitchFamily="2" charset="0"/>
              </a:rPr>
              <a:t> dh x.kuk </a:t>
            </a:r>
            <a:r>
              <a:rPr lang="en-US" sz="2000" dirty="0" err="1">
                <a:solidFill>
                  <a:srgbClr val="000000"/>
                </a:solidFill>
                <a:latin typeface="Kruti Dev 010" pitchFamily="2" charset="0"/>
              </a:rPr>
              <a:t>djuk</a:t>
            </a:r>
            <a:endParaRPr lang="en-GB" sz="2000" dirty="0">
              <a:solidFill>
                <a:srgbClr val="000000"/>
              </a:solidFill>
              <a:latin typeface="Kruti Dev 010" pitchFamily="2"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45491787"/>
              </p:ext>
            </p:extLst>
          </p:nvPr>
        </p:nvGraphicFramePr>
        <p:xfrm>
          <a:off x="4749105" y="1196752"/>
          <a:ext cx="4143375" cy="5333021"/>
        </p:xfrm>
        <a:graphic>
          <a:graphicData uri="http://schemas.openxmlformats.org/drawingml/2006/table">
            <a:tbl>
              <a:tblPr/>
              <a:tblGrid>
                <a:gridCol w="3206130">
                  <a:extLst>
                    <a:ext uri="{9D8B030D-6E8A-4147-A177-3AD203B41FA5}">
                      <a16:colId xmlns:a16="http://schemas.microsoft.com/office/drawing/2014/main" val="20000"/>
                    </a:ext>
                  </a:extLst>
                </a:gridCol>
                <a:gridCol w="937245">
                  <a:extLst>
                    <a:ext uri="{9D8B030D-6E8A-4147-A177-3AD203B41FA5}">
                      <a16:colId xmlns:a16="http://schemas.microsoft.com/office/drawing/2014/main" val="20001"/>
                    </a:ext>
                  </a:extLst>
                </a:gridCol>
              </a:tblGrid>
              <a:tr h="428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err="1">
                          <a:ln>
                            <a:noFill/>
                          </a:ln>
                          <a:solidFill>
                            <a:srgbClr val="FFFFFF"/>
                          </a:solidFill>
                          <a:effectLst/>
                          <a:latin typeface="Kruti Dev 010" pitchFamily="2" charset="0"/>
                          <a:cs typeface="Arial" charset="0"/>
                        </a:rPr>
                        <a:t>vizSy</a:t>
                      </a:r>
                      <a:r>
                        <a:rPr kumimoji="0" lang="en-US" sz="1600" b="1" i="0" u="none" strike="noStrike" cap="none" normalizeH="0" baseline="0" dirty="0">
                          <a:ln>
                            <a:noFill/>
                          </a:ln>
                          <a:solidFill>
                            <a:srgbClr val="FFFFFF"/>
                          </a:solidFill>
                          <a:effectLst/>
                          <a:latin typeface="Kruti Dev 010" pitchFamily="2" charset="0"/>
                          <a:cs typeface="Arial" charset="0"/>
                        </a:rPr>
                        <a:t> </a:t>
                      </a:r>
                      <a:r>
                        <a:rPr kumimoji="0" lang="en-US" sz="1600" b="1" i="0" u="none" strike="noStrike" cap="none" normalizeH="0" baseline="0" dirty="0" err="1">
                          <a:ln>
                            <a:noFill/>
                          </a:ln>
                          <a:solidFill>
                            <a:srgbClr val="FFFFFF"/>
                          </a:solidFill>
                          <a:effectLst/>
                          <a:latin typeface="Kruti Dev 010" pitchFamily="2" charset="0"/>
                          <a:cs typeface="Arial" charset="0"/>
                        </a:rPr>
                        <a:t>esa</a:t>
                      </a:r>
                      <a:r>
                        <a:rPr kumimoji="0" lang="en-US" sz="1600" b="1" i="0" u="none" strike="noStrike" cap="none" normalizeH="0" baseline="0" dirty="0">
                          <a:ln>
                            <a:noFill/>
                          </a:ln>
                          <a:solidFill>
                            <a:srgbClr val="FFFFFF"/>
                          </a:solidFill>
                          <a:effectLst/>
                          <a:latin typeface="Kruti Dev 010" pitchFamily="2" charset="0"/>
                          <a:cs typeface="Arial" charset="0"/>
                        </a:rPr>
                        <a:t> </a:t>
                      </a:r>
                      <a:r>
                        <a:rPr kumimoji="0" lang="en-US" sz="1600" b="1" i="0" u="none" strike="noStrike" cap="none" normalizeH="0" baseline="0" dirty="0" err="1">
                          <a:ln>
                            <a:noFill/>
                          </a:ln>
                          <a:solidFill>
                            <a:srgbClr val="FFFFFF"/>
                          </a:solidFill>
                          <a:effectLst/>
                          <a:latin typeface="Kruti Dev 010" pitchFamily="2" charset="0"/>
                          <a:cs typeface="Arial" charset="0"/>
                        </a:rPr>
                        <a:t>ysu&amp;nsu</a:t>
                      </a:r>
                      <a:endParaRPr kumimoji="0" lang="en-IN" sz="1600" b="1" i="0" u="none" strike="noStrike" cap="none" normalizeH="0" baseline="0" dirty="0">
                        <a:ln>
                          <a:noFill/>
                        </a:ln>
                        <a:solidFill>
                          <a:srgbClr val="FFFFFF"/>
                        </a:solidFill>
                        <a:effectLst/>
                        <a:latin typeface="Kruti Dev 010" pitchFamily="2"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FFFFFF"/>
                          </a:solidFill>
                          <a:effectLst/>
                          <a:latin typeface="Kruti Dev 010" pitchFamily="2" charset="0"/>
                          <a:cs typeface="Arial" charset="0"/>
                        </a:rPr>
                        <a:t>#-</a:t>
                      </a:r>
                      <a:endParaRPr kumimoji="0" lang="en-IN" sz="1600" b="1" i="0" u="none" strike="noStrike" cap="none" normalizeH="0" baseline="0" dirty="0">
                        <a:ln>
                          <a:noFill/>
                        </a:ln>
                        <a:solidFill>
                          <a:srgbClr val="FFFFFF"/>
                        </a:solidFill>
                        <a:effectLst/>
                        <a:latin typeface="Kruti Dev 010" pitchFamily="2"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4925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800" dirty="0" err="1">
                          <a:solidFill>
                            <a:srgbClr val="000000"/>
                          </a:solidFill>
                          <a:latin typeface="Kruti Dev 010" pitchFamily="2" charset="0"/>
                        </a:rPr>
                        <a:t>fiNys</a:t>
                      </a:r>
                      <a:r>
                        <a:rPr lang="en-US" sz="1800" dirty="0">
                          <a:solidFill>
                            <a:srgbClr val="000000"/>
                          </a:solidFill>
                          <a:latin typeface="Kruti Dev 010" pitchFamily="2" charset="0"/>
                        </a:rPr>
                        <a:t> </a:t>
                      </a:r>
                      <a:r>
                        <a:rPr lang="en-US" sz="1800" dirty="0" err="1">
                          <a:solidFill>
                            <a:srgbClr val="000000"/>
                          </a:solidFill>
                          <a:latin typeface="Kruti Dev 010" pitchFamily="2" charset="0"/>
                        </a:rPr>
                        <a:t>eghus</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dk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df</a:t>
                      </a:r>
                      <a:r>
                        <a:rPr lang="en-US" sz="1800" baseline="0" dirty="0">
                          <a:solidFill>
                            <a:srgbClr val="000000"/>
                          </a:solidFill>
                          <a:latin typeface="Kruti Dev 010" pitchFamily="2" charset="0"/>
                        </a:rPr>
                        <a:t>=r </a:t>
                      </a:r>
                      <a:r>
                        <a:rPr lang="en-US" sz="1800" baseline="0" dirty="0" err="1">
                          <a:solidFill>
                            <a:srgbClr val="000000"/>
                          </a:solidFill>
                          <a:latin typeface="Kruti Dev 010" pitchFamily="2" charset="0"/>
                        </a:rPr>
                        <a:t>fd;k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x;k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ysunkj</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kkrk</a:t>
                      </a:r>
                      <a:endParaRPr lang="en-GB" sz="1800" dirty="0">
                        <a:solidFill>
                          <a:srgbClr val="000000"/>
                        </a:solidFill>
                        <a:latin typeface="Kruti Dev 010" pitchFamily="2" charset="0"/>
                      </a:endParaRP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1,500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257810">
                <a:tc>
                  <a:txBody>
                    <a:bodyPr/>
                    <a:lstStyle/>
                    <a:p>
                      <a:pPr algn="l" fontAlgn="b"/>
                      <a:r>
                        <a:rPr lang="en-US" sz="1800" baseline="0" dirty="0" err="1">
                          <a:solidFill>
                            <a:srgbClr val="000000"/>
                          </a:solidFill>
                          <a:latin typeface="Kruti Dev 010" pitchFamily="2" charset="0"/>
                        </a:rPr>
                        <a:t>udn</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esa</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lgk;d</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ds</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osru</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dk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Hkqxrku</a:t>
                      </a:r>
                      <a:endParaRPr lang="en-IN" sz="1800" b="0" i="0" u="none" strike="noStrike" dirty="0">
                        <a:solidFill>
                          <a:srgbClr val="000000"/>
                        </a:solidFill>
                        <a:latin typeface="Calibri"/>
                      </a:endParaRP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2,500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188913">
                <a:tc>
                  <a:txBody>
                    <a:bodyPr/>
                    <a:lstStyle/>
                    <a:p>
                      <a:pPr algn="l" fontAlgn="b"/>
                      <a:r>
                        <a:rPr lang="en-US" sz="1800" b="0" i="0" u="none" strike="noStrike" baseline="0" dirty="0">
                          <a:solidFill>
                            <a:srgbClr val="000000"/>
                          </a:solidFill>
                          <a:latin typeface="Kruti Dev 010" pitchFamily="2" charset="0"/>
                        </a:rPr>
                        <a:t>m/</a:t>
                      </a:r>
                      <a:r>
                        <a:rPr lang="en-US" sz="1800" b="0" i="0" u="none" strike="noStrike" baseline="0" dirty="0" err="1">
                          <a:solidFill>
                            <a:srgbClr val="000000"/>
                          </a:solidFill>
                          <a:latin typeface="Kruti Dev 010" pitchFamily="2" charset="0"/>
                        </a:rPr>
                        <a:t>kkj</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ij</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kjhnk</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x;k</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dPpk</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eky</a:t>
                      </a:r>
                      <a:endParaRPr lang="en-IN" sz="1800" b="0" i="0" u="none" strike="noStrike" dirty="0">
                        <a:solidFill>
                          <a:srgbClr val="000000"/>
                        </a:solidFill>
                        <a:latin typeface="Calibri"/>
                      </a:endParaRP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5,000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190500">
                <a:tc>
                  <a:txBody>
                    <a:bodyPr/>
                    <a:lstStyle/>
                    <a:p>
                      <a:pPr algn="l" fontAlgn="b"/>
                      <a:r>
                        <a:rPr lang="en-US" sz="1800" baseline="0" dirty="0" err="1">
                          <a:solidFill>
                            <a:srgbClr val="000000"/>
                          </a:solidFill>
                          <a:latin typeface="Kruti Dev 010" pitchFamily="2" charset="0"/>
                        </a:rPr>
                        <a:t>vkiwfrZdrkZ</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dks</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pqdk;k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x;k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fiNys</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ekg</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dk</a:t>
                      </a:r>
                      <a:r>
                        <a:rPr lang="en-US" sz="1800" baseline="0" dirty="0">
                          <a:solidFill>
                            <a:srgbClr val="000000"/>
                          </a:solidFill>
                          <a:latin typeface="Kruti Dev 010" pitchFamily="2" charset="0"/>
                        </a:rPr>
                        <a:t> m/</a:t>
                      </a:r>
                      <a:r>
                        <a:rPr lang="en-US" sz="1800" baseline="0" dirty="0" err="1">
                          <a:solidFill>
                            <a:srgbClr val="000000"/>
                          </a:solidFill>
                          <a:latin typeface="Kruti Dev 010" pitchFamily="2" charset="0"/>
                        </a:rPr>
                        <a:t>kkj</a:t>
                      </a:r>
                      <a:endParaRPr lang="en-IN" sz="1800" b="0" i="0" u="none" strike="noStrike" dirty="0">
                        <a:solidFill>
                          <a:srgbClr val="000000"/>
                        </a:solidFill>
                        <a:latin typeface="Calibri"/>
                      </a:endParaRP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4,800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0">
                <a:tc>
                  <a:txBody>
                    <a:bodyPr/>
                    <a:lstStyle/>
                    <a:p>
                      <a:pPr algn="l" fontAlgn="b"/>
                      <a:r>
                        <a:rPr lang="en-US" sz="1800" baseline="0" dirty="0" err="1">
                          <a:solidFill>
                            <a:srgbClr val="000000"/>
                          </a:solidFill>
                          <a:latin typeface="Kruti Dev 010" pitchFamily="2" charset="0"/>
                        </a:rPr>
                        <a:t>ebZ</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dk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Hkqxrku</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fd;k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x;k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vfxze</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fdjk;k</a:t>
                      </a:r>
                      <a:endParaRPr lang="en-IN" sz="1800" b="0" i="0" u="none" strike="noStrike" dirty="0">
                        <a:solidFill>
                          <a:srgbClr val="000000"/>
                        </a:solidFill>
                        <a:latin typeface="Calibri"/>
                      </a:endParaRP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1,500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161925">
                <a:tc>
                  <a:txBody>
                    <a:bodyPr/>
                    <a:lstStyle/>
                    <a:p>
                      <a:pPr algn="l" fontAlgn="b"/>
                      <a:r>
                        <a:rPr lang="en-US" sz="1800" baseline="0" dirty="0" err="1">
                          <a:solidFill>
                            <a:srgbClr val="000000"/>
                          </a:solidFill>
                          <a:latin typeface="Kruti Dev 010" pitchFamily="2" charset="0"/>
                        </a:rPr>
                        <a:t>ikuh</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ds</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fcy</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dk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Hkqxrku</a:t>
                      </a:r>
                      <a:endParaRPr lang="en-IN" sz="1800" b="0" i="0" u="none" strike="noStrike" dirty="0">
                        <a:solidFill>
                          <a:srgbClr val="000000"/>
                        </a:solidFill>
                        <a:latin typeface="Calibri"/>
                      </a:endParaRP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500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r h="153988">
                <a:tc>
                  <a:txBody>
                    <a:bodyPr/>
                    <a:lstStyle/>
                    <a:p>
                      <a:pPr algn="l" fontAlgn="b"/>
                      <a:r>
                        <a:rPr lang="en-US" sz="1800" baseline="0" dirty="0" err="1">
                          <a:solidFill>
                            <a:srgbClr val="000000"/>
                          </a:solidFill>
                          <a:latin typeface="Kruti Dev 010" pitchFamily="2" charset="0"/>
                        </a:rPr>
                        <a:t>iqjkus</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LVkso</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dks</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cnyus</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ds</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fy</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kjhnk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x;k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u;k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LVkso</a:t>
                      </a:r>
                      <a:endParaRPr lang="en-IN" sz="1800" b="0" i="0" u="none" strike="noStrike" dirty="0">
                        <a:solidFill>
                          <a:srgbClr val="000000"/>
                        </a:solidFill>
                        <a:latin typeface="Calibri"/>
                      </a:endParaRP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7,500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7"/>
                  </a:ext>
                </a:extLst>
              </a:tr>
              <a:tr h="288925">
                <a:tc>
                  <a:txBody>
                    <a:bodyPr/>
                    <a:lstStyle/>
                    <a:p>
                      <a:pPr algn="l" fontAlgn="b"/>
                      <a:r>
                        <a:rPr lang="en-US" sz="1800" baseline="0" dirty="0" err="1">
                          <a:solidFill>
                            <a:srgbClr val="000000"/>
                          </a:solidFill>
                          <a:latin typeface="Kruti Dev 010" pitchFamily="2" charset="0"/>
                        </a:rPr>
                        <a:t>csph</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xbZ</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pk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vkSj</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LuSDl</a:t>
                      </a:r>
                      <a:r>
                        <a:rPr lang="en-US" sz="1800" baseline="0" dirty="0">
                          <a:solidFill>
                            <a:srgbClr val="000000"/>
                          </a:solidFill>
                          <a:latin typeface="Kruti Dev 010" pitchFamily="2" charset="0"/>
                        </a:rPr>
                        <a:t> </a:t>
                      </a:r>
                      <a:r>
                        <a:rPr lang="hi-IN" sz="1400" baseline="0" dirty="0">
                          <a:solidFill>
                            <a:srgbClr val="000000"/>
                          </a:solidFill>
                          <a:latin typeface="Kruti Dev 010" pitchFamily="2" charset="0"/>
                        </a:rPr>
                        <a:t>से मिली </a:t>
                      </a:r>
                      <a:r>
                        <a:rPr lang="en-US" sz="1800" baseline="0" dirty="0" err="1">
                          <a:solidFill>
                            <a:srgbClr val="000000"/>
                          </a:solidFill>
                          <a:latin typeface="Kruti Dev 010" pitchFamily="2" charset="0"/>
                        </a:rPr>
                        <a:t>udn</a:t>
                      </a:r>
                      <a:r>
                        <a:rPr lang="en-US" sz="1800" baseline="0" dirty="0">
                          <a:solidFill>
                            <a:srgbClr val="000000"/>
                          </a:solidFill>
                          <a:latin typeface="Kruti Dev 010" pitchFamily="2" charset="0"/>
                        </a:rPr>
                        <a:t> </a:t>
                      </a:r>
                      <a:endParaRPr lang="en-IN" sz="1800" b="0" i="0" u="none" strike="noStrike" dirty="0">
                        <a:solidFill>
                          <a:srgbClr val="000000"/>
                        </a:solidFill>
                        <a:latin typeface="Calibri"/>
                      </a:endParaRP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16,500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8"/>
                  </a:ext>
                </a:extLst>
              </a:tr>
              <a:tr h="157163">
                <a:tc>
                  <a:txBody>
                    <a:bodyPr/>
                    <a:lstStyle/>
                    <a:p>
                      <a:pPr algn="l" fontAlgn="b"/>
                      <a:r>
                        <a:rPr lang="en-US" sz="1800" baseline="0" dirty="0" err="1">
                          <a:solidFill>
                            <a:srgbClr val="000000"/>
                          </a:solidFill>
                          <a:latin typeface="Kruti Dev 010" pitchFamily="2" charset="0"/>
                        </a:rPr>
                        <a:t>vafre</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ks"k</a:t>
                      </a:r>
                      <a:endParaRPr lang="en-IN" sz="1800" b="0" i="0" u="none" strike="noStrike" dirty="0">
                        <a:solidFill>
                          <a:srgbClr val="000000"/>
                        </a:solidFill>
                        <a:latin typeface="Calibri"/>
                      </a:endParaRP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2,800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9"/>
                  </a:ext>
                </a:extLst>
              </a:tr>
              <a:tr h="157163">
                <a:tc>
                  <a:txBody>
                    <a:bodyPr/>
                    <a:lstStyle/>
                    <a:p>
                      <a:pPr algn="l" fontAlgn="b"/>
                      <a:r>
                        <a:rPr lang="en-US" sz="1800" baseline="0" dirty="0" err="1">
                          <a:solidFill>
                            <a:srgbClr val="000000"/>
                          </a:solidFill>
                          <a:latin typeface="Kruti Dev 010" pitchFamily="2" charset="0"/>
                        </a:rPr>
                        <a:t>viuh</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tsc</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ls</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nksLr</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dks</a:t>
                      </a:r>
                      <a:r>
                        <a:rPr lang="en-US" sz="1800" baseline="0" dirty="0">
                          <a:solidFill>
                            <a:srgbClr val="000000"/>
                          </a:solidFill>
                          <a:latin typeface="Kruti Dev 010" pitchFamily="2" charset="0"/>
                        </a:rPr>
                        <a:t> m/</a:t>
                      </a:r>
                      <a:r>
                        <a:rPr lang="en-US" sz="1800" baseline="0" dirty="0" err="1">
                          <a:solidFill>
                            <a:srgbClr val="000000"/>
                          </a:solidFill>
                          <a:latin typeface="Kruti Dev 010" pitchFamily="2" charset="0"/>
                        </a:rPr>
                        <a:t>kkj</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fn;k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x;k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ku</a:t>
                      </a:r>
                      <a:r>
                        <a:rPr lang="en-US" sz="1800" baseline="0" dirty="0">
                          <a:solidFill>
                            <a:srgbClr val="000000"/>
                          </a:solidFill>
                          <a:latin typeface="Kruti Dev 010" pitchFamily="2" charset="0"/>
                        </a:rPr>
                        <a:t> </a:t>
                      </a:r>
                      <a:endParaRPr lang="en-IN" sz="1800" b="0" i="0" u="none" strike="noStrike" dirty="0">
                        <a:solidFill>
                          <a:srgbClr val="000000"/>
                        </a:solidFill>
                        <a:latin typeface="Calibri"/>
                      </a:endParaRP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10"/>
                  </a:ext>
                </a:extLst>
              </a:tr>
              <a:tr h="157163">
                <a:tc>
                  <a:txBody>
                    <a:bodyPr/>
                    <a:lstStyle/>
                    <a:p>
                      <a:pPr algn="l" fontAlgn="b"/>
                      <a:r>
                        <a:rPr lang="en-US" sz="1800" baseline="0" dirty="0" err="1">
                          <a:solidFill>
                            <a:srgbClr val="000000"/>
                          </a:solidFill>
                          <a:latin typeface="Kruti Dev 010" pitchFamily="2" charset="0"/>
                        </a:rPr>
                        <a:t>udn</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dPpk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eky</a:t>
                      </a:r>
                      <a:r>
                        <a:rPr lang="en-US" sz="1800" baseline="0" dirty="0">
                          <a:solidFill>
                            <a:srgbClr val="000000"/>
                          </a:solidFill>
                          <a:latin typeface="Kruti Dev 010" pitchFamily="2" charset="0"/>
                        </a:rPr>
                        <a:t> </a:t>
                      </a:r>
                      <a:r>
                        <a:rPr lang="hi-IN" sz="1400" baseline="0" dirty="0">
                          <a:solidFill>
                            <a:srgbClr val="000000"/>
                          </a:solidFill>
                          <a:latin typeface="Kruti Dev 010" pitchFamily="2" charset="0"/>
                        </a:rPr>
                        <a:t>खरीदने के लिए </a:t>
                      </a:r>
                      <a:endParaRPr lang="en-IN" sz="1400" b="0" i="0" u="none" strike="noStrike" dirty="0">
                        <a:solidFill>
                          <a:srgbClr val="000000"/>
                        </a:solidFill>
                        <a:latin typeface="Calibri"/>
                      </a:endParaRP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2,000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11"/>
                  </a:ext>
                </a:extLst>
              </a:tr>
              <a:tr h="157163">
                <a:tc>
                  <a:txBody>
                    <a:bodyPr/>
                    <a:lstStyle/>
                    <a:p>
                      <a:pPr algn="l" fontAlgn="b"/>
                      <a:r>
                        <a:rPr lang="en-US" sz="1800" baseline="0" dirty="0" err="1">
                          <a:solidFill>
                            <a:srgbClr val="000000"/>
                          </a:solidFill>
                          <a:latin typeface="Kruti Dev 010" pitchFamily="2" charset="0"/>
                        </a:rPr>
                        <a:t>fjis;fjax</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dk</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udn</a:t>
                      </a:r>
                      <a:r>
                        <a:rPr lang="en-US" sz="1800" baseline="0" dirty="0">
                          <a:solidFill>
                            <a:srgbClr val="000000"/>
                          </a:solidFill>
                          <a:latin typeface="Kruti Dev 010" pitchFamily="2" charset="0"/>
                        </a:rPr>
                        <a:t> </a:t>
                      </a:r>
                      <a:r>
                        <a:rPr lang="en-US" sz="1800" baseline="0" dirty="0" err="1">
                          <a:solidFill>
                            <a:srgbClr val="000000"/>
                          </a:solidFill>
                          <a:latin typeface="Kruti Dev 010" pitchFamily="2" charset="0"/>
                        </a:rPr>
                        <a:t>Hkqxrku</a:t>
                      </a:r>
                      <a:endParaRPr lang="en-IN" sz="1800" b="0" i="0" u="none" strike="noStrike" dirty="0">
                        <a:solidFill>
                          <a:srgbClr val="000000"/>
                        </a:solidFill>
                        <a:latin typeface="Calibri"/>
                      </a:endParaRPr>
                    </a:p>
                  </a:txBody>
                  <a:tcPr marL="72000" marR="6900" marT="6899"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600" b="0" i="0" u="none" strike="noStrike" cap="none" normalizeH="0" baseline="0" dirty="0">
                          <a:ln>
                            <a:noFill/>
                          </a:ln>
                          <a:solidFill>
                            <a:srgbClr val="000000"/>
                          </a:solidFill>
                          <a:effectLst/>
                          <a:latin typeface="Calibri" pitchFamily="34" charset="0"/>
                          <a:cs typeface="Arial" charset="0"/>
                        </a:rPr>
                        <a:t>200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66415917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114800" cy="4348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8" name="Rectangle 4"/>
          <p:cNvSpPr>
            <a:spLocks noChangeArrowheads="1"/>
          </p:cNvSpPr>
          <p:nvPr/>
        </p:nvSpPr>
        <p:spPr bwMode="auto">
          <a:xfrm>
            <a:off x="266700" y="5638800"/>
            <a:ext cx="4076700" cy="8382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dirty="0">
                <a:solidFill>
                  <a:srgbClr val="000000"/>
                </a:solidFill>
                <a:latin typeface="Garamond" pitchFamily="18" charset="0"/>
              </a:rPr>
              <a:t>Key Point </a:t>
            </a:r>
            <a:r>
              <a:rPr lang="en-GB" sz="2000" dirty="0">
                <a:solidFill>
                  <a:srgbClr val="000000"/>
                </a:solidFill>
                <a:latin typeface="Garamond" pitchFamily="18" charset="0"/>
              </a:rPr>
              <a:t>: Capital in business consists of Fixed Capital and Working Capital</a:t>
            </a:r>
          </a:p>
        </p:txBody>
      </p:sp>
      <p:sp>
        <p:nvSpPr>
          <p:cNvPr id="7" name="Slide Number Placeholder 5"/>
          <p:cNvSpPr>
            <a:spLocks noGrp="1"/>
          </p:cNvSpPr>
          <p:nvPr>
            <p:ph type="sldNum" sz="quarter" idx="4294967295"/>
          </p:nvPr>
        </p:nvSpPr>
        <p:spPr bwMode="auto">
          <a:xfrm>
            <a:off x="3124200" y="6356350"/>
            <a:ext cx="2895600" cy="365125"/>
          </a:xfrm>
          <a:prstGeom prst="rect">
            <a:avLst/>
          </a:prstGeom>
          <a:ln>
            <a:miter lim="800000"/>
            <a:headEnd/>
            <a:tailEnd/>
          </a:ln>
        </p:spPr>
        <p:txBody>
          <a:bodyPr wrap="square" numCol="1" anchorCtr="0" compatLnSpc="1">
            <a:prstTxWarp prst="textNoShape">
              <a:avLst/>
            </a:prstTxWarp>
          </a:bodyPr>
          <a:lstStyle/>
          <a:p>
            <a:pPr algn="ctr">
              <a:defRPr/>
            </a:pPr>
            <a:fld id="{C8378AB7-C81A-4591-8AB7-D52FA7ADCD9A}" type="slidenum">
              <a:rPr lang="en-US" sz="1600" b="1" smtClean="0">
                <a:solidFill>
                  <a:schemeClr val="tx1"/>
                </a:solidFill>
              </a:rPr>
              <a:pPr algn="ctr">
                <a:defRPr/>
              </a:pPr>
              <a:t>3</a:t>
            </a:fld>
            <a:endParaRPr lang="mr-IN" sz="1600" b="1" dirty="0">
              <a:solidFill>
                <a:schemeClr val="tx1"/>
              </a:solidFill>
            </a:endParaRPr>
          </a:p>
        </p:txBody>
      </p:sp>
      <p:sp>
        <p:nvSpPr>
          <p:cNvPr id="59396"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dirty="0"/>
              <a:t>Understanding capital</a:t>
            </a:r>
          </a:p>
        </p:txBody>
      </p:sp>
      <p:sp>
        <p:nvSpPr>
          <p:cNvPr id="10" name="Content Placeholder 2"/>
          <p:cNvSpPr txBox="1">
            <a:spLocks/>
          </p:cNvSpPr>
          <p:nvPr/>
        </p:nvSpPr>
        <p:spPr bwMode="auto">
          <a:xfrm>
            <a:off x="266700" y="1143000"/>
            <a:ext cx="4076700" cy="4419600"/>
          </a:xfrm>
          <a:prstGeom prst="rect">
            <a:avLst/>
          </a:prstGeom>
          <a:noFill/>
          <a:ln w="9525">
            <a:solidFill>
              <a:srgbClr val="000000"/>
            </a:solidFill>
            <a:round/>
            <a:headEnd/>
            <a:tailEnd/>
          </a:ln>
        </p:spPr>
        <p:txBody>
          <a:bodyPr lIns="82945" tIns="41473" rIns="82945" bIns="41473"/>
          <a:lstStyle/>
          <a:p>
            <a:pPr marL="225425" indent="-225425" eaLnBrk="0" hangingPunct="0">
              <a:lnSpc>
                <a:spcPct val="130000"/>
              </a:lnSpc>
              <a:buFont typeface="Arial" charset="0"/>
              <a:buChar char="•"/>
            </a:pPr>
            <a:r>
              <a:rPr lang="en-GB" dirty="0"/>
              <a:t>We saw that capital is the total amount of money needed by the business:</a:t>
            </a:r>
          </a:p>
          <a:p>
            <a:pPr marL="800100" lvl="1" indent="-342900" eaLnBrk="0" hangingPunct="0">
              <a:lnSpc>
                <a:spcPct val="130000"/>
              </a:lnSpc>
              <a:buFont typeface="Calibri" pitchFamily="34" charset="0"/>
              <a:buAutoNum type="arabicPeriod"/>
            </a:pPr>
            <a:r>
              <a:rPr sz="1600" dirty="0"/>
              <a:t>To invest in Fixed Capital which is used to buy productive things (assets) such as machinery, Land and Buildings, Storage etc.</a:t>
            </a:r>
          </a:p>
          <a:p>
            <a:pPr marL="800100" lvl="1" indent="-342900" eaLnBrk="0" hangingPunct="0">
              <a:lnSpc>
                <a:spcPct val="130000"/>
              </a:lnSpc>
              <a:buFont typeface="Calibri" pitchFamily="34" charset="0"/>
              <a:buAutoNum type="arabicPeriod"/>
            </a:pPr>
            <a:r>
              <a:rPr sz="1600" dirty="0"/>
              <a:t>To invest in Working Capital which is used to run the day-to-day operations such as buying materials, paying wages, paying salaries, etc.</a:t>
            </a:r>
          </a:p>
        </p:txBody>
      </p:sp>
      <p:sp>
        <p:nvSpPr>
          <p:cNvPr id="12" name="Rectangle 4"/>
          <p:cNvSpPr>
            <a:spLocks noChangeArrowheads="1"/>
          </p:cNvSpPr>
          <p:nvPr/>
        </p:nvSpPr>
        <p:spPr bwMode="auto">
          <a:xfrm>
            <a:off x="4724400" y="5638800"/>
            <a:ext cx="4076700" cy="8382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b="1" u="sng" dirty="0">
                <a:solidFill>
                  <a:srgbClr val="000000"/>
                </a:solidFill>
                <a:latin typeface="Garamond" pitchFamily="18" charset="0"/>
              </a:rPr>
              <a:t>मुख्य बिंदु:</a:t>
            </a:r>
            <a:r>
              <a:rPr lang="x-none" dirty="0">
                <a:solidFill>
                  <a:srgbClr val="000000"/>
                </a:solidFill>
                <a:latin typeface="Garamond" pitchFamily="18" charset="0"/>
              </a:rPr>
              <a:t> व्यापार में पूंजी में अचल पूंजी और कार्यशील पूंजी दोनों शामिल होती हैं</a:t>
            </a:r>
            <a:endParaRPr lang="en-GB" dirty="0">
              <a:solidFill>
                <a:srgbClr val="000000"/>
              </a:solidFill>
              <a:latin typeface="Garamond" pitchFamily="18" charset="0"/>
            </a:endParaRPr>
          </a:p>
        </p:txBody>
      </p:sp>
      <p:sp>
        <p:nvSpPr>
          <p:cNvPr id="14" name="Title 1"/>
          <p:cNvSpPr txBox="1">
            <a:spLocks/>
          </p:cNvSpPr>
          <p:nvPr/>
        </p:nvSpPr>
        <p:spPr bwMode="auto">
          <a:xfrm>
            <a:off x="47244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x-none" sz="2400" dirty="0"/>
              <a:t>पूंजी को समझना </a:t>
            </a:r>
            <a:endParaRPr lang="en-GB" sz="2400" dirty="0"/>
          </a:p>
        </p:txBody>
      </p:sp>
      <p:sp>
        <p:nvSpPr>
          <p:cNvPr id="17" name="Content Placeholder 2"/>
          <p:cNvSpPr txBox="1">
            <a:spLocks/>
          </p:cNvSpPr>
          <p:nvPr/>
        </p:nvSpPr>
        <p:spPr bwMode="auto">
          <a:xfrm>
            <a:off x="4724400" y="1143000"/>
            <a:ext cx="4076700" cy="4419600"/>
          </a:xfrm>
          <a:prstGeom prst="rect">
            <a:avLst/>
          </a:prstGeom>
          <a:noFill/>
          <a:ln w="9525">
            <a:solidFill>
              <a:srgbClr val="000000"/>
            </a:solidFill>
            <a:round/>
            <a:headEnd/>
            <a:tailEnd/>
          </a:ln>
        </p:spPr>
        <p:txBody>
          <a:bodyPr lIns="82945" tIns="41473" rIns="82945" bIns="41473"/>
          <a:lstStyle/>
          <a:p>
            <a:pPr marL="225425" indent="-225425" eaLnBrk="0" hangingPunct="0">
              <a:lnSpc>
                <a:spcPct val="130000"/>
              </a:lnSpc>
              <a:buFont typeface="Arial" charset="0"/>
              <a:buChar char="•"/>
            </a:pPr>
            <a:r>
              <a:rPr lang="x-none" sz="1700" dirty="0"/>
              <a:t>पूंजी वह कुल धन राशि होती है जो किसी व्यापार की आवश्यकता है:</a:t>
            </a:r>
          </a:p>
          <a:p>
            <a:pPr marL="571500" indent="-457200" eaLnBrk="0" hangingPunct="0">
              <a:lnSpc>
                <a:spcPct val="130000"/>
              </a:lnSpc>
              <a:buFont typeface="+mj-lt"/>
              <a:buAutoNum type="arabicPeriod"/>
            </a:pPr>
            <a:r>
              <a:rPr lang="x-none" sz="1700" dirty="0"/>
              <a:t>अचल पूंजी में निवेश करने के लिए जिसका प्रयोग उत्पादक चीजों (संपत्तियों) को खरीदने के लिए किया जाता है जैसे कि मशीनें, भूमि और इमारतें, भंडारगृह आदि।</a:t>
            </a:r>
          </a:p>
          <a:p>
            <a:pPr marL="571500" indent="-457200" eaLnBrk="0" hangingPunct="0">
              <a:lnSpc>
                <a:spcPct val="130000"/>
              </a:lnSpc>
              <a:buFont typeface="+mj-lt"/>
              <a:buAutoNum type="arabicPeriod"/>
            </a:pPr>
            <a:r>
              <a:rPr lang="x-none" sz="1700" dirty="0"/>
              <a:t>कार्यशील पूंजी में निवेश करने के लिए जिसका प्रयोग दैनिक संचालनों/कार्यों को पूरा करने के लिए किया जाता है जैसे कि सामग्री खरीदना, किराया देना, वेतन देना, आदि।</a:t>
            </a:r>
            <a:endParaRPr sz="1700" dirty="0"/>
          </a:p>
        </p:txBody>
      </p:sp>
    </p:spTree>
    <p:extLst>
      <p:ext uri="{BB962C8B-B14F-4D97-AF65-F5344CB8AC3E}">
        <p14:creationId xmlns:p14="http://schemas.microsoft.com/office/powerpoint/2010/main" val="418433213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000" dirty="0">
                <a:solidFill>
                  <a:srgbClr val="000000"/>
                </a:solidFill>
                <a:cs typeface="Arial" pitchFamily="34" charset="0"/>
              </a:rPr>
              <a:t>Working capital needed in Production, Trading, and Services businesses</a:t>
            </a:r>
          </a:p>
        </p:txBody>
      </p:sp>
      <p:sp>
        <p:nvSpPr>
          <p:cNvPr id="15363"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en-IN" dirty="0">
                <a:solidFill>
                  <a:srgbClr val="000000"/>
                </a:solidFill>
              </a:rPr>
              <a:t>The amount of working capital needed for a business depends on the specific needs of that business.</a:t>
            </a:r>
          </a:p>
          <a:p>
            <a:pPr marL="216000" indent="-216000" eaLnBrk="1" hangingPunct="1">
              <a:lnSpc>
                <a:spcPct val="130000"/>
              </a:lnSpc>
              <a:spcBef>
                <a:spcPts val="0"/>
              </a:spcBef>
              <a:buFont typeface="Arial" pitchFamily="34" charset="0"/>
              <a:buChar char="•"/>
            </a:pPr>
            <a:r>
              <a:rPr lang="en-IN" dirty="0">
                <a:solidFill>
                  <a:srgbClr val="000000"/>
                </a:solidFill>
              </a:rPr>
              <a:t>But we can make a few rules of thumb for the three types of businesses</a:t>
            </a:r>
          </a:p>
          <a:p>
            <a:pPr marL="817200" lvl="3" indent="-360000" eaLnBrk="1" hangingPunct="1">
              <a:lnSpc>
                <a:spcPct val="120000"/>
              </a:lnSpc>
              <a:spcBef>
                <a:spcPts val="0"/>
              </a:spcBef>
              <a:buFont typeface="+mj-lt"/>
              <a:buAutoNum type="arabicPeriod"/>
            </a:pPr>
            <a:r>
              <a:rPr lang="en-IN" sz="1600" dirty="0">
                <a:solidFill>
                  <a:srgbClr val="000000"/>
                </a:solidFill>
              </a:rPr>
              <a:t>If a business uses large quantities of raw material or inventory at </a:t>
            </a:r>
            <a:r>
              <a:rPr lang="en-IN" sz="1600" b="1" u="sng" dirty="0">
                <a:solidFill>
                  <a:srgbClr val="000000"/>
                </a:solidFill>
              </a:rPr>
              <a:t>any</a:t>
            </a:r>
            <a:r>
              <a:rPr lang="en-IN" sz="1600" dirty="0">
                <a:solidFill>
                  <a:srgbClr val="000000"/>
                </a:solidFill>
              </a:rPr>
              <a:t> time then the working capital needs are high.</a:t>
            </a:r>
          </a:p>
          <a:p>
            <a:pPr marL="817200" lvl="3" indent="-360000" eaLnBrk="1" hangingPunct="1">
              <a:lnSpc>
                <a:spcPct val="120000"/>
              </a:lnSpc>
              <a:spcBef>
                <a:spcPts val="0"/>
              </a:spcBef>
              <a:buFont typeface="+mj-lt"/>
              <a:buAutoNum type="arabicPeriod"/>
            </a:pPr>
            <a:r>
              <a:rPr lang="en-IN" sz="1600" dirty="0">
                <a:solidFill>
                  <a:srgbClr val="000000"/>
                </a:solidFill>
              </a:rPr>
              <a:t>If a business is able to collect revenues in cash or as early as possible, it reduces the amount of working capital needed</a:t>
            </a:r>
          </a:p>
          <a:p>
            <a:pPr marL="817200" lvl="3" indent="-360000" eaLnBrk="1" hangingPunct="1">
              <a:lnSpc>
                <a:spcPct val="120000"/>
              </a:lnSpc>
              <a:spcBef>
                <a:spcPts val="0"/>
              </a:spcBef>
              <a:buFont typeface="+mj-lt"/>
              <a:buAutoNum type="arabicPeriod"/>
            </a:pPr>
            <a:r>
              <a:rPr lang="en-IN" sz="1600" dirty="0">
                <a:solidFill>
                  <a:srgbClr val="000000"/>
                </a:solidFill>
              </a:rPr>
              <a:t>If a business can delay payments for raw material and </a:t>
            </a:r>
            <a:r>
              <a:rPr lang="en-IN" sz="1600" dirty="0" err="1">
                <a:solidFill>
                  <a:srgbClr val="000000"/>
                </a:solidFill>
              </a:rPr>
              <a:t>labor</a:t>
            </a:r>
            <a:r>
              <a:rPr lang="en-IN" sz="1600" dirty="0">
                <a:solidFill>
                  <a:srgbClr val="000000"/>
                </a:solidFill>
              </a:rPr>
              <a:t> as late as possible then it reduces the amount of working capital needed.</a:t>
            </a:r>
            <a:endParaRPr lang="mr-IN" sz="1600" dirty="0">
              <a:solidFill>
                <a:srgbClr val="000000"/>
              </a:solidFill>
            </a:endParaRPr>
          </a:p>
        </p:txBody>
      </p:sp>
      <p:sp>
        <p:nvSpPr>
          <p:cNvPr id="11" name="Slide Number Placeholder 5"/>
          <p:cNvSpPr>
            <a:spLocks noGrp="1"/>
          </p:cNvSpPr>
          <p:nvPr>
            <p:ph type="sldNum" sz="quarter" idx="4294967295"/>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4</a:t>
            </a:fld>
            <a:endParaRPr lang="mr-IN"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mr-IN" sz="2000" dirty="0">
                <a:solidFill>
                  <a:srgbClr val="000000"/>
                </a:solidFill>
                <a:cs typeface="Arial" pitchFamily="34" charset="0"/>
              </a:rPr>
              <a:t>उत्पादन, व्यापार और सेवाओं के व्यवसायों में कार्यशील पूंजी की आवश्यकता </a:t>
            </a:r>
          </a:p>
        </p:txBody>
      </p:sp>
      <p:sp>
        <p:nvSpPr>
          <p:cNvPr id="9" name="Text Box 2"/>
          <p:cNvSpPr txBox="1">
            <a:spLocks noChangeArrowheads="1"/>
          </p:cNvSpPr>
          <p:nvPr/>
        </p:nvSpPr>
        <p:spPr bwMode="auto">
          <a:xfrm>
            <a:off x="4648200" y="1035050"/>
            <a:ext cx="4267200" cy="536575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mr-IN" sz="1600" dirty="0">
                <a:solidFill>
                  <a:srgbClr val="000000"/>
                </a:solidFill>
                <a:cs typeface="Arial" pitchFamily="34" charset="0"/>
              </a:rPr>
              <a:t>किसी व्यवसाय के लिए आवश्यक कार्यशील पूंजी की मात्रा उस व्यापार की विशिष्ट आवश्यकताओं पर निर्भर करती है।</a:t>
            </a:r>
            <a:endParaRPr lang="en-US" sz="1600" dirty="0">
              <a:solidFill>
                <a:srgbClr val="000000"/>
              </a:solidFill>
              <a:cs typeface="Arial" pitchFamily="34" charset="0"/>
            </a:endParaRPr>
          </a:p>
          <a:p>
            <a:pPr marL="216000" indent="-216000" eaLnBrk="1" hangingPunct="1">
              <a:lnSpc>
                <a:spcPct val="130000"/>
              </a:lnSpc>
              <a:spcBef>
                <a:spcPts val="0"/>
              </a:spcBef>
              <a:buFont typeface="Arial" pitchFamily="34" charset="0"/>
              <a:buChar char="•"/>
            </a:pPr>
            <a:r>
              <a:rPr lang="hi-IN" sz="1600" dirty="0">
                <a:solidFill>
                  <a:srgbClr val="000000"/>
                </a:solidFill>
                <a:cs typeface="Arial" pitchFamily="34" charset="0"/>
              </a:rPr>
              <a:t>लेकिन हम तीन प्रकार के व्यवसायों के लिए अंगूठे के कुछ नियम बना सकते हैं</a:t>
            </a:r>
            <a:endParaRPr lang="en-US" sz="1600" dirty="0">
              <a:solidFill>
                <a:srgbClr val="000000"/>
              </a:solidFill>
              <a:cs typeface="Arial" pitchFamily="34" charset="0"/>
            </a:endParaRPr>
          </a:p>
          <a:p>
            <a:pPr eaLnBrk="1" hangingPunct="1">
              <a:lnSpc>
                <a:spcPct val="130000"/>
              </a:lnSpc>
              <a:spcBef>
                <a:spcPts val="0"/>
              </a:spcBef>
              <a:buAutoNum type="arabicPeriod"/>
            </a:pPr>
            <a:r>
              <a:rPr lang="hi-IN" sz="1600" dirty="0">
                <a:solidFill>
                  <a:srgbClr val="000000"/>
                </a:solidFill>
                <a:cs typeface="Arial" pitchFamily="34" charset="0"/>
              </a:rPr>
              <a:t>यदि कोई व्यवसाय किसी भी समय कच्चे माल या इन्वेंटरी की बड़ी मात्रा का उपयोग करता है तो कार्यशील पूंजी की आवश्यकताएं अधिक होती हैं।</a:t>
            </a:r>
            <a:endParaRPr lang="en-US" sz="1600" dirty="0">
              <a:solidFill>
                <a:srgbClr val="000000"/>
              </a:solidFill>
              <a:cs typeface="Arial" pitchFamily="34" charset="0"/>
            </a:endParaRPr>
          </a:p>
          <a:p>
            <a:pPr eaLnBrk="1" hangingPunct="1">
              <a:lnSpc>
                <a:spcPct val="130000"/>
              </a:lnSpc>
              <a:spcBef>
                <a:spcPts val="0"/>
              </a:spcBef>
              <a:buAutoNum type="arabicPeriod"/>
            </a:pPr>
            <a:r>
              <a:rPr lang="hi-IN" sz="1600" dirty="0">
                <a:solidFill>
                  <a:srgbClr val="000000"/>
                </a:solidFill>
                <a:cs typeface="Arial" pitchFamily="34" charset="0"/>
              </a:rPr>
              <a:t>यदि कोई व्यवसाय नकदी में या जितनी जल्दी हो सके आय  एकत्र करने में सक्षम है, तो यह आवश्यक कार्यशील पूंजी की मात्रा को कम कर देता है</a:t>
            </a:r>
            <a:endParaRPr lang="en-US" sz="1600" dirty="0">
              <a:solidFill>
                <a:srgbClr val="000000"/>
              </a:solidFill>
              <a:cs typeface="Arial" pitchFamily="34" charset="0"/>
            </a:endParaRPr>
          </a:p>
          <a:p>
            <a:pPr eaLnBrk="1" hangingPunct="1">
              <a:lnSpc>
                <a:spcPct val="130000"/>
              </a:lnSpc>
              <a:spcBef>
                <a:spcPts val="0"/>
              </a:spcBef>
              <a:buAutoNum type="arabicPeriod"/>
            </a:pPr>
            <a:r>
              <a:rPr lang="hi-IN" sz="1600" dirty="0">
                <a:solidFill>
                  <a:srgbClr val="000000"/>
                </a:solidFill>
                <a:cs typeface="Arial" pitchFamily="34" charset="0"/>
              </a:rPr>
              <a:t>यदि कोई व्यवसाय कच्चे माल और श्रम के लिए जितनी देर हो सके भुगतान में देरी कर सकता है तो यह आवश्यक कार्यशील पूंजी की मात्रा को कम कर देता है।</a:t>
            </a:r>
            <a:endParaRPr lang="en-US" sz="1600" dirty="0">
              <a:solidFill>
                <a:srgbClr val="000000"/>
              </a:solidFill>
              <a:cs typeface="Arial" pitchFamily="34" charset="0"/>
            </a:endParaRPr>
          </a:p>
          <a:p>
            <a:pPr marL="216000" indent="-216000" eaLnBrk="1" hangingPunct="1">
              <a:lnSpc>
                <a:spcPct val="130000"/>
              </a:lnSpc>
              <a:spcBef>
                <a:spcPts val="0"/>
              </a:spcBef>
              <a:buFont typeface="Arial" pitchFamily="34" charset="0"/>
              <a:buChar char="•"/>
            </a:pPr>
            <a:endParaRPr lang="mr-IN" sz="1700" dirty="0">
              <a:solidFill>
                <a:srgbClr val="000000"/>
              </a:solidFill>
              <a:cs typeface="Arial" pitchFamily="34" charset="0"/>
            </a:endParaRPr>
          </a:p>
        </p:txBody>
      </p:sp>
    </p:spTree>
    <p:extLst>
      <p:ext uri="{BB962C8B-B14F-4D97-AF65-F5344CB8AC3E}">
        <p14:creationId xmlns:p14="http://schemas.microsoft.com/office/powerpoint/2010/main" val="42079989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266699" y="1085850"/>
            <a:ext cx="4076701" cy="5439494"/>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defPPr>
              <a:defRPr lang="en-US"/>
            </a:defPPr>
            <a:lvl1pPr marL="200025" indent="-200025" eaLnBrk="1" hangingPunct="1">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1pPr>
            <a:lvl2pPr marL="914400" lvl="1" indent="-457200" eaLnBrk="1" hangingPunct="1">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9pPr>
          </a:lstStyle>
          <a:p>
            <a:pPr>
              <a:lnSpc>
                <a:spcPct val="120000"/>
              </a:lnSpc>
            </a:pPr>
            <a:r>
              <a:rPr lang="en-IN" sz="1800" dirty="0"/>
              <a:t>Using four steps, we will develop a formula for calculating working capital needed </a:t>
            </a:r>
            <a:r>
              <a:rPr lang="en-IN" sz="1800" u="sng" dirty="0"/>
              <a:t>for a month.</a:t>
            </a:r>
            <a:endParaRPr lang="mr-IN" sz="1800" dirty="0"/>
          </a:p>
          <a:p>
            <a:pPr>
              <a:lnSpc>
                <a:spcPct val="120000"/>
              </a:lnSpc>
            </a:pPr>
            <a:r>
              <a:rPr lang="en-IN" sz="1800" dirty="0"/>
              <a:t>We will make an assumption that the day-to-day things that will happen in the current month will be similar to those things which happened in the previous month. For example, we will pay salaries in the current month just like we did in the last month.</a:t>
            </a:r>
          </a:p>
          <a:p>
            <a:pPr>
              <a:lnSpc>
                <a:spcPct val="120000"/>
              </a:lnSpc>
            </a:pPr>
            <a:r>
              <a:rPr lang="en-IN" sz="1800" dirty="0"/>
              <a:t>From the previous month we will list all things for which business paid or received cash. These things are available from the previous month’s cash flow statement.</a:t>
            </a:r>
          </a:p>
        </p:txBody>
      </p:sp>
      <p:sp>
        <p:nvSpPr>
          <p:cNvPr id="7" name="Slide Number Placeholder 5"/>
          <p:cNvSpPr>
            <a:spLocks noGrp="1"/>
          </p:cNvSpPr>
          <p:nvPr>
            <p:ph type="sldNum" sz="quarter" idx="4294967295"/>
          </p:nvPr>
        </p:nvSpPr>
        <p:spPr bwMode="auto">
          <a:xfrm>
            <a:off x="3124200" y="6356350"/>
            <a:ext cx="2895600" cy="365125"/>
          </a:xfrm>
          <a:prstGeom prst="rect">
            <a:avLst/>
          </a:prstGeom>
          <a:noFill/>
          <a:ln>
            <a:miter lim="800000"/>
            <a:headEnd/>
            <a:tailEnd/>
          </a:ln>
        </p:spPr>
        <p:txBody>
          <a:bodyPr wrap="square" numCol="1" anchorCtr="0" compatLnSpc="1">
            <a:prstTxWarp prst="textNoShape">
              <a:avLst/>
            </a:prstTxWarp>
          </a:bodyPr>
          <a:lstStyle/>
          <a:p>
            <a:pPr algn="ctr"/>
            <a:fld id="{ADB5BBC3-489C-4670-96E3-CBC852C2EDF7}" type="slidenum">
              <a:rPr lang="en-US" sz="1600" b="1" smtClean="0">
                <a:solidFill>
                  <a:schemeClr val="tx1"/>
                </a:solidFill>
              </a:rPr>
              <a:pPr algn="ctr"/>
              <a:t>5</a:t>
            </a:fld>
            <a:endParaRPr lang="mr-IN" sz="1600" b="1" dirty="0">
              <a:solidFill>
                <a:schemeClr val="tx1"/>
              </a:solidFill>
            </a:endParaRPr>
          </a:p>
        </p:txBody>
      </p:sp>
      <p:sp>
        <p:nvSpPr>
          <p:cNvPr id="5" name="Title 1"/>
          <p:cNvSpPr txBox="1">
            <a:spLocks/>
          </p:cNvSpPr>
          <p:nvPr/>
        </p:nvSpPr>
        <p:spPr>
          <a:xfrm>
            <a:off x="266699" y="228600"/>
            <a:ext cx="4076701" cy="715962"/>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r>
              <a:rPr lang="en-GB" sz="2000" dirty="0"/>
              <a:t>Developing formula for working capital needs using four steps</a:t>
            </a:r>
            <a:endParaRPr lang="mr-IN" sz="2000" dirty="0"/>
          </a:p>
        </p:txBody>
      </p:sp>
      <p:sp>
        <p:nvSpPr>
          <p:cNvPr id="8" name="Text Box 2"/>
          <p:cNvSpPr txBox="1">
            <a:spLocks noChangeArrowheads="1"/>
          </p:cNvSpPr>
          <p:nvPr/>
        </p:nvSpPr>
        <p:spPr bwMode="auto">
          <a:xfrm>
            <a:off x="4743771" y="1085850"/>
            <a:ext cx="4076701" cy="5439494"/>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defPPr>
              <a:defRPr lang="en-US"/>
            </a:defPPr>
            <a:lvl1pPr marL="200025" indent="-200025" eaLnBrk="1" hangingPunct="1">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1pPr>
            <a:lvl2pPr marL="914400" lvl="1" indent="-457200" eaLnBrk="1" hangingPunct="1">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9pPr>
          </a:lstStyle>
          <a:p>
            <a:pPr>
              <a:lnSpc>
                <a:spcPct val="120000"/>
              </a:lnSpc>
            </a:pPr>
            <a:r>
              <a:rPr lang="en-US" sz="1800" dirty="0" err="1">
                <a:latin typeface="Kruti Dev 010" pitchFamily="2" charset="0"/>
              </a:rPr>
              <a:t>pkj</a:t>
            </a:r>
            <a:r>
              <a:rPr lang="en-US" sz="1800" dirty="0">
                <a:latin typeface="Kruti Dev 010" pitchFamily="2" charset="0"/>
              </a:rPr>
              <a:t> </a:t>
            </a:r>
            <a:r>
              <a:rPr lang="en-US" sz="1800" dirty="0" err="1">
                <a:latin typeface="Kruti Dev 010" pitchFamily="2" charset="0"/>
              </a:rPr>
              <a:t>pj.kksa</a:t>
            </a:r>
            <a:r>
              <a:rPr lang="en-US" sz="1800" dirty="0">
                <a:latin typeface="Kruti Dev 010" pitchFamily="2" charset="0"/>
              </a:rPr>
              <a:t> </a:t>
            </a:r>
            <a:r>
              <a:rPr lang="en-US" sz="1800" dirty="0" err="1">
                <a:latin typeface="Kruti Dev 010" pitchFamily="2" charset="0"/>
              </a:rPr>
              <a:t>dk</a:t>
            </a:r>
            <a:r>
              <a:rPr lang="en-US" sz="1800" dirty="0">
                <a:latin typeface="Kruti Dev 010" pitchFamily="2" charset="0"/>
              </a:rPr>
              <a:t> </a:t>
            </a:r>
            <a:r>
              <a:rPr lang="en-US" sz="1800" dirty="0" err="1">
                <a:latin typeface="Kruti Dev 010" pitchFamily="2" charset="0"/>
              </a:rPr>
              <a:t>iz;ksx</a:t>
            </a:r>
            <a:r>
              <a:rPr lang="en-US" sz="1800" dirty="0">
                <a:latin typeface="Kruti Dev 010" pitchFamily="2" charset="0"/>
              </a:rPr>
              <a:t> </a:t>
            </a:r>
            <a:r>
              <a:rPr lang="en-US" sz="1800" dirty="0" err="1">
                <a:latin typeface="Kruti Dev 010" pitchFamily="2" charset="0"/>
              </a:rPr>
              <a:t>djds</a:t>
            </a:r>
            <a:r>
              <a:rPr lang="en-US" sz="1800" dirty="0">
                <a:latin typeface="Kruti Dev 010" pitchFamily="2" charset="0"/>
              </a:rPr>
              <a:t>] </a:t>
            </a:r>
            <a:r>
              <a:rPr lang="en-US" sz="1800" dirty="0" err="1">
                <a:latin typeface="Kruti Dev 010" pitchFamily="2" charset="0"/>
              </a:rPr>
              <a:t>ge</a:t>
            </a:r>
            <a:r>
              <a:rPr lang="en-US" sz="1800" dirty="0">
                <a:latin typeface="Kruti Dev 010" pitchFamily="2" charset="0"/>
              </a:rPr>
              <a:t> </a:t>
            </a:r>
            <a:r>
              <a:rPr lang="en-US" sz="1800" u="sng" dirty="0">
                <a:latin typeface="Kruti Dev 010" pitchFamily="2" charset="0"/>
              </a:rPr>
              <a:t>,d </a:t>
            </a:r>
            <a:r>
              <a:rPr lang="en-US" sz="1800" u="sng" dirty="0" err="1">
                <a:latin typeface="Kruti Dev 010" pitchFamily="2" charset="0"/>
              </a:rPr>
              <a:t>ekg</a:t>
            </a:r>
            <a:r>
              <a:rPr lang="en-US" sz="1800" u="sng" dirty="0">
                <a:latin typeface="Kruti Dev 010" pitchFamily="2" charset="0"/>
              </a:rPr>
              <a:t> ds </a:t>
            </a:r>
            <a:r>
              <a:rPr lang="en-US" sz="1800" u="sng" dirty="0" err="1">
                <a:latin typeface="Kruti Dev 010" pitchFamily="2" charset="0"/>
              </a:rPr>
              <a:t>fy</a:t>
            </a:r>
            <a:r>
              <a:rPr lang="en-US" sz="1800" u="sng" dirty="0">
                <a:latin typeface="Kruti Dev 010" pitchFamily="2" charset="0"/>
              </a:rPr>
              <a:t>, </a:t>
            </a:r>
            <a:r>
              <a:rPr lang="en-US" sz="1800" dirty="0">
                <a:latin typeface="Kruti Dev 010" pitchFamily="2" charset="0"/>
              </a:rPr>
              <a:t>t:jh </a:t>
            </a:r>
            <a:r>
              <a:rPr lang="mr-IN" sz="1600" dirty="0">
                <a:cs typeface="Arial" pitchFamily="34" charset="0"/>
              </a:rPr>
              <a:t>कार्यशील</a:t>
            </a:r>
            <a:r>
              <a:rPr lang="en-US" sz="1800" dirty="0">
                <a:latin typeface="Kruti Dev 010" pitchFamily="2" charset="0"/>
              </a:rPr>
              <a:t> </a:t>
            </a:r>
            <a:r>
              <a:rPr lang="en-US" sz="1800" dirty="0" err="1">
                <a:latin typeface="Kruti Dev 010" pitchFamily="2" charset="0"/>
              </a:rPr>
              <a:t>iwath</a:t>
            </a:r>
            <a:r>
              <a:rPr lang="en-US" sz="1800" dirty="0">
                <a:latin typeface="Kruti Dev 010" pitchFamily="2" charset="0"/>
              </a:rPr>
              <a:t> dh x.kuk </a:t>
            </a:r>
            <a:r>
              <a:rPr lang="en-US" sz="1800" dirty="0" err="1">
                <a:latin typeface="Kruti Dev 010" pitchFamily="2" charset="0"/>
              </a:rPr>
              <a:t>djus</a:t>
            </a:r>
            <a:r>
              <a:rPr lang="en-US" sz="1800" dirty="0">
                <a:latin typeface="Kruti Dev 010" pitchFamily="2" charset="0"/>
              </a:rPr>
              <a:t> ds </a:t>
            </a:r>
            <a:r>
              <a:rPr lang="en-US" sz="1800" dirty="0" err="1">
                <a:latin typeface="Kruti Dev 010" pitchFamily="2" charset="0"/>
              </a:rPr>
              <a:t>fy</a:t>
            </a:r>
            <a:r>
              <a:rPr lang="en-US" sz="1800" dirty="0">
                <a:latin typeface="Kruti Dev 010" pitchFamily="2" charset="0"/>
              </a:rPr>
              <a:t>, ,d </a:t>
            </a:r>
            <a:r>
              <a:rPr lang="en-US" sz="1800" dirty="0" err="1">
                <a:latin typeface="Kruti Dev 010" pitchFamily="2" charset="0"/>
              </a:rPr>
              <a:t>lw</a:t>
            </a:r>
            <a:r>
              <a:rPr lang="en-US" sz="1800" dirty="0">
                <a:latin typeface="Kruti Dev 010" pitchFamily="2" charset="0"/>
              </a:rPr>
              <a:t>= </a:t>
            </a:r>
            <a:r>
              <a:rPr lang="en-US" sz="1800" dirty="0" err="1">
                <a:latin typeface="Kruti Dev 010" pitchFamily="2" charset="0"/>
              </a:rPr>
              <a:t>dk</a:t>
            </a:r>
            <a:r>
              <a:rPr lang="en-US" sz="1800" dirty="0">
                <a:latin typeface="Kruti Dev 010" pitchFamily="2" charset="0"/>
              </a:rPr>
              <a:t> </a:t>
            </a:r>
            <a:r>
              <a:rPr lang="en-US" sz="1800" dirty="0" err="1">
                <a:latin typeface="Kruti Dev 010" pitchFamily="2" charset="0"/>
              </a:rPr>
              <a:t>fodkl</a:t>
            </a:r>
            <a:r>
              <a:rPr lang="en-US" sz="1800" dirty="0">
                <a:latin typeface="Kruti Dev 010" pitchFamily="2" charset="0"/>
              </a:rPr>
              <a:t> </a:t>
            </a:r>
            <a:r>
              <a:rPr lang="en-US" sz="1800" dirty="0" err="1">
                <a:latin typeface="Kruti Dev 010" pitchFamily="2" charset="0"/>
              </a:rPr>
              <a:t>djsaxsA</a:t>
            </a:r>
            <a:endParaRPr lang="mr-IN" sz="1800" dirty="0"/>
          </a:p>
          <a:p>
            <a:pPr>
              <a:lnSpc>
                <a:spcPct val="120000"/>
              </a:lnSpc>
            </a:pPr>
            <a:r>
              <a:rPr lang="en-US" sz="1800" dirty="0" err="1">
                <a:latin typeface="Kruti Dev 010" pitchFamily="2" charset="0"/>
              </a:rPr>
              <a:t>ge</a:t>
            </a:r>
            <a:r>
              <a:rPr lang="en-US" sz="1800" dirty="0">
                <a:latin typeface="Kruti Dev 010" pitchFamily="2" charset="0"/>
              </a:rPr>
              <a:t> ;g </a:t>
            </a:r>
            <a:r>
              <a:rPr lang="en-US" sz="1800" dirty="0" err="1">
                <a:latin typeface="Kruti Dev 010" pitchFamily="2" charset="0"/>
              </a:rPr>
              <a:t>ekudj</a:t>
            </a:r>
            <a:r>
              <a:rPr lang="en-US" sz="1800" dirty="0">
                <a:latin typeface="Kruti Dev 010" pitchFamily="2" charset="0"/>
              </a:rPr>
              <a:t> </a:t>
            </a:r>
            <a:r>
              <a:rPr lang="en-US" sz="1800" dirty="0" err="1">
                <a:latin typeface="Kruti Dev 010" pitchFamily="2" charset="0"/>
              </a:rPr>
              <a:t>pysaxs</a:t>
            </a:r>
            <a:r>
              <a:rPr lang="en-US" sz="1800" dirty="0">
                <a:latin typeface="Kruti Dev 010" pitchFamily="2" charset="0"/>
              </a:rPr>
              <a:t> </a:t>
            </a:r>
            <a:r>
              <a:rPr lang="en-US" sz="1800" dirty="0" err="1">
                <a:latin typeface="Kruti Dev 010" pitchFamily="2" charset="0"/>
              </a:rPr>
              <a:t>fd</a:t>
            </a:r>
            <a:r>
              <a:rPr lang="en-US" sz="1800" dirty="0">
                <a:latin typeface="Kruti Dev 010" pitchFamily="2" charset="0"/>
              </a:rPr>
              <a:t> </a:t>
            </a:r>
            <a:r>
              <a:rPr lang="en-US" sz="1800" dirty="0" err="1">
                <a:latin typeface="Kruti Dev 010" pitchFamily="2" charset="0"/>
              </a:rPr>
              <a:t>ekStwnk</a:t>
            </a:r>
            <a:r>
              <a:rPr lang="en-US" sz="1800" dirty="0">
                <a:latin typeface="Kruti Dev 010" pitchFamily="2" charset="0"/>
              </a:rPr>
              <a:t> </a:t>
            </a:r>
            <a:r>
              <a:rPr lang="en-US" sz="1800" dirty="0" err="1">
                <a:latin typeface="Kruti Dev 010" pitchFamily="2" charset="0"/>
              </a:rPr>
              <a:t>ekg</a:t>
            </a:r>
            <a:r>
              <a:rPr lang="en-US" sz="1800" dirty="0">
                <a:latin typeface="Kruti Dev 010" pitchFamily="2" charset="0"/>
              </a:rPr>
              <a:t> </a:t>
            </a:r>
            <a:r>
              <a:rPr lang="en-US" sz="1800" dirty="0" err="1">
                <a:latin typeface="Kruti Dev 010" pitchFamily="2" charset="0"/>
              </a:rPr>
              <a:t>esa</a:t>
            </a:r>
            <a:r>
              <a:rPr lang="en-US" sz="1800" dirty="0">
                <a:latin typeface="Kruti Dev 010" pitchFamily="2" charset="0"/>
              </a:rPr>
              <a:t> </a:t>
            </a:r>
            <a:r>
              <a:rPr lang="en-US" sz="1800" dirty="0" err="1">
                <a:latin typeface="Kruti Dev 010" pitchFamily="2" charset="0"/>
              </a:rPr>
              <a:t>tks</a:t>
            </a:r>
            <a:r>
              <a:rPr lang="en-US" sz="1800" dirty="0">
                <a:latin typeface="Kruti Dev 010" pitchFamily="2" charset="0"/>
              </a:rPr>
              <a:t> </a:t>
            </a:r>
            <a:r>
              <a:rPr lang="en-US" sz="1800" dirty="0" err="1">
                <a:latin typeface="Kruti Dev 010" pitchFamily="2" charset="0"/>
              </a:rPr>
              <a:t>ckrsa</a:t>
            </a:r>
            <a:r>
              <a:rPr lang="en-US" sz="1800" dirty="0">
                <a:latin typeface="Kruti Dev 010" pitchFamily="2" charset="0"/>
              </a:rPr>
              <a:t> </a:t>
            </a:r>
            <a:r>
              <a:rPr lang="en-US" sz="1800" dirty="0" err="1">
                <a:latin typeface="Kruti Dev 010" pitchFamily="2" charset="0"/>
              </a:rPr>
              <a:t>gekjs</a:t>
            </a:r>
            <a:r>
              <a:rPr lang="en-US" sz="1800" dirty="0">
                <a:latin typeface="Kruti Dev 010" pitchFamily="2" charset="0"/>
              </a:rPr>
              <a:t> </a:t>
            </a:r>
            <a:r>
              <a:rPr lang="en-US" sz="1800" dirty="0" err="1">
                <a:latin typeface="Kruti Dev 010" pitchFamily="2" charset="0"/>
              </a:rPr>
              <a:t>O;kikj</a:t>
            </a:r>
            <a:r>
              <a:rPr lang="en-US" sz="1800" dirty="0">
                <a:latin typeface="Kruti Dev 010" pitchFamily="2" charset="0"/>
              </a:rPr>
              <a:t> </a:t>
            </a:r>
            <a:r>
              <a:rPr lang="en-US" sz="1800" dirty="0" err="1">
                <a:latin typeface="Kruti Dev 010" pitchFamily="2" charset="0"/>
              </a:rPr>
              <a:t>esa</a:t>
            </a:r>
            <a:r>
              <a:rPr lang="en-US" sz="1800" dirty="0">
                <a:latin typeface="Kruti Dev 010" pitchFamily="2" charset="0"/>
              </a:rPr>
              <a:t> </a:t>
            </a:r>
            <a:r>
              <a:rPr lang="en-US" sz="1800" dirty="0" err="1">
                <a:latin typeface="Kruti Dev 010" pitchFamily="2" charset="0"/>
              </a:rPr>
              <a:t>jkstejkZ</a:t>
            </a:r>
            <a:r>
              <a:rPr lang="en-US" sz="1800" dirty="0">
                <a:latin typeface="Kruti Dev 010" pitchFamily="2" charset="0"/>
              </a:rPr>
              <a:t> ?</a:t>
            </a:r>
            <a:r>
              <a:rPr lang="en-US" sz="1800" dirty="0" err="1">
                <a:latin typeface="Kruti Dev 010" pitchFamily="2" charset="0"/>
              </a:rPr>
              <a:t>kVsaxs</a:t>
            </a:r>
            <a:r>
              <a:rPr lang="en-US" sz="1800" dirty="0">
                <a:latin typeface="Kruti Dev 010" pitchFamily="2" charset="0"/>
              </a:rPr>
              <a:t> </a:t>
            </a:r>
            <a:r>
              <a:rPr lang="en-US" sz="1800" dirty="0" err="1">
                <a:latin typeface="Kruti Dev 010" pitchFamily="2" charset="0"/>
              </a:rPr>
              <a:t>os</a:t>
            </a:r>
            <a:r>
              <a:rPr lang="en-US" sz="1800" dirty="0">
                <a:latin typeface="Kruti Dev 010" pitchFamily="2" charset="0"/>
              </a:rPr>
              <a:t> </a:t>
            </a:r>
            <a:r>
              <a:rPr lang="en-US" sz="1800" dirty="0" err="1">
                <a:latin typeface="Kruti Dev 010" pitchFamily="2" charset="0"/>
              </a:rPr>
              <a:t>fiNys</a:t>
            </a:r>
            <a:r>
              <a:rPr lang="en-US" sz="1800" dirty="0">
                <a:latin typeface="Kruti Dev 010" pitchFamily="2" charset="0"/>
              </a:rPr>
              <a:t> </a:t>
            </a:r>
            <a:r>
              <a:rPr lang="en-US" sz="1800" dirty="0" err="1">
                <a:latin typeface="Kruti Dev 010" pitchFamily="2" charset="0"/>
              </a:rPr>
              <a:t>eghus</a:t>
            </a:r>
            <a:r>
              <a:rPr lang="en-US" sz="1800" dirty="0">
                <a:latin typeface="Kruti Dev 010" pitchFamily="2" charset="0"/>
              </a:rPr>
              <a:t> </a:t>
            </a:r>
            <a:r>
              <a:rPr lang="en-US" sz="1800" dirty="0" err="1">
                <a:latin typeface="Kruti Dev 010" pitchFamily="2" charset="0"/>
              </a:rPr>
              <a:t>esq</a:t>
            </a:r>
            <a:r>
              <a:rPr lang="en-US" sz="1800" dirty="0">
                <a:latin typeface="Kruti Dev 010" pitchFamily="2" charset="0"/>
              </a:rPr>
              <a:t> </a:t>
            </a:r>
            <a:r>
              <a:rPr lang="en-US" sz="1800" dirty="0" err="1">
                <a:latin typeface="Kruti Dev 010" pitchFamily="2" charset="0"/>
              </a:rPr>
              <a:t>gq;h</a:t>
            </a:r>
            <a:r>
              <a:rPr lang="en-US" sz="1800" dirty="0">
                <a:latin typeface="Kruti Dev 010" pitchFamily="2" charset="0"/>
              </a:rPr>
              <a:t> </a:t>
            </a:r>
            <a:r>
              <a:rPr lang="en-US" sz="1800" dirty="0" err="1">
                <a:latin typeface="Kruti Dev 010" pitchFamily="2" charset="0"/>
              </a:rPr>
              <a:t>phtksa</a:t>
            </a:r>
            <a:r>
              <a:rPr lang="en-US" sz="1800" dirty="0">
                <a:latin typeface="Kruti Dev 010" pitchFamily="2" charset="0"/>
              </a:rPr>
              <a:t> </a:t>
            </a:r>
            <a:r>
              <a:rPr lang="en-US" sz="1800" dirty="0" err="1">
                <a:latin typeface="Kruti Dev 010" pitchFamily="2" charset="0"/>
              </a:rPr>
              <a:t>ls</a:t>
            </a:r>
            <a:r>
              <a:rPr lang="en-US" sz="1800" dirty="0">
                <a:latin typeface="Kruti Dev 010" pitchFamily="2" charset="0"/>
              </a:rPr>
              <a:t> </a:t>
            </a:r>
            <a:r>
              <a:rPr lang="en-US" sz="1800" dirty="0" err="1">
                <a:latin typeface="Kruti Dev 010" pitchFamily="2" charset="0"/>
              </a:rPr>
              <a:t>feyrh&amp;tqyrh</a:t>
            </a:r>
            <a:r>
              <a:rPr lang="en-US" sz="1800" dirty="0">
                <a:latin typeface="Kruti Dev 010" pitchFamily="2" charset="0"/>
              </a:rPr>
              <a:t> </a:t>
            </a:r>
            <a:r>
              <a:rPr lang="en-US" sz="1800" dirty="0" err="1">
                <a:latin typeface="Kruti Dev 010" pitchFamily="2" charset="0"/>
              </a:rPr>
              <a:t>gksxhA</a:t>
            </a:r>
            <a:r>
              <a:rPr lang="en-US" sz="1800" dirty="0">
                <a:latin typeface="Kruti Dev 010" pitchFamily="2" charset="0"/>
              </a:rPr>
              <a:t> </a:t>
            </a:r>
            <a:r>
              <a:rPr lang="en-US" sz="1800" dirty="0" err="1">
                <a:latin typeface="Kruti Dev 010" pitchFamily="2" charset="0"/>
              </a:rPr>
              <a:t>mnkgj.k</a:t>
            </a:r>
            <a:r>
              <a:rPr lang="en-US" sz="1800" dirty="0">
                <a:latin typeface="Kruti Dev 010" pitchFamily="2" charset="0"/>
              </a:rPr>
              <a:t> ds </a:t>
            </a:r>
            <a:r>
              <a:rPr lang="en-US" sz="1800" dirty="0" err="1">
                <a:latin typeface="Kruti Dev 010" pitchFamily="2" charset="0"/>
              </a:rPr>
              <a:t>fy</a:t>
            </a:r>
            <a:r>
              <a:rPr lang="en-US" sz="1800" dirty="0">
                <a:latin typeface="Kruti Dev 010" pitchFamily="2" charset="0"/>
              </a:rPr>
              <a:t>,] </a:t>
            </a:r>
            <a:r>
              <a:rPr lang="en-US" sz="1800" dirty="0" err="1">
                <a:latin typeface="Kruti Dev 010" pitchFamily="2" charset="0"/>
              </a:rPr>
              <a:t>ge</a:t>
            </a:r>
            <a:r>
              <a:rPr lang="en-US" sz="1800" dirty="0">
                <a:latin typeface="Kruti Dev 010" pitchFamily="2" charset="0"/>
              </a:rPr>
              <a:t> </a:t>
            </a:r>
            <a:r>
              <a:rPr lang="en-US" sz="1800" dirty="0" err="1">
                <a:latin typeface="Kruti Dev 010" pitchFamily="2" charset="0"/>
              </a:rPr>
              <a:t>ekStwnk</a:t>
            </a:r>
            <a:r>
              <a:rPr lang="en-US" sz="1800" dirty="0">
                <a:latin typeface="Kruti Dev 010" pitchFamily="2" charset="0"/>
              </a:rPr>
              <a:t> </a:t>
            </a:r>
            <a:r>
              <a:rPr lang="en-US" sz="1800" dirty="0" err="1">
                <a:latin typeface="Kruti Dev 010" pitchFamily="2" charset="0"/>
              </a:rPr>
              <a:t>eghus</a:t>
            </a:r>
            <a:r>
              <a:rPr lang="en-US" sz="1800" dirty="0">
                <a:latin typeface="Kruti Dev 010" pitchFamily="2" charset="0"/>
              </a:rPr>
              <a:t> </a:t>
            </a:r>
            <a:r>
              <a:rPr lang="en-US" sz="1800" dirty="0" err="1">
                <a:latin typeface="Kruti Dev 010" pitchFamily="2" charset="0"/>
              </a:rPr>
              <a:t>esa</a:t>
            </a:r>
            <a:r>
              <a:rPr lang="en-US" sz="1800" dirty="0">
                <a:latin typeface="Kruti Dev 010" pitchFamily="2" charset="0"/>
              </a:rPr>
              <a:t> </a:t>
            </a:r>
            <a:r>
              <a:rPr lang="en-US" sz="1800" dirty="0" err="1">
                <a:latin typeface="Kruti Dev 010" pitchFamily="2" charset="0"/>
              </a:rPr>
              <a:t>Hkh</a:t>
            </a:r>
            <a:r>
              <a:rPr lang="en-US" sz="1800" dirty="0">
                <a:latin typeface="Kruti Dev 010" pitchFamily="2" charset="0"/>
              </a:rPr>
              <a:t> </a:t>
            </a:r>
            <a:r>
              <a:rPr lang="en-US" sz="1800" dirty="0" err="1">
                <a:latin typeface="Kruti Dev 010" pitchFamily="2" charset="0"/>
              </a:rPr>
              <a:t>mlh</a:t>
            </a:r>
            <a:r>
              <a:rPr lang="en-US" sz="1800" dirty="0">
                <a:latin typeface="Kruti Dev 010" pitchFamily="2" charset="0"/>
              </a:rPr>
              <a:t> </a:t>
            </a:r>
            <a:r>
              <a:rPr lang="en-US" sz="1800" dirty="0" err="1">
                <a:latin typeface="Kruti Dev 010" pitchFamily="2" charset="0"/>
              </a:rPr>
              <a:t>izdkj</a:t>
            </a:r>
            <a:r>
              <a:rPr lang="en-US" sz="1800" dirty="0">
                <a:latin typeface="Kruti Dev 010" pitchFamily="2" charset="0"/>
              </a:rPr>
              <a:t> </a:t>
            </a:r>
            <a:r>
              <a:rPr lang="en-US" sz="1800" dirty="0" err="1">
                <a:latin typeface="Kruti Dev 010" pitchFamily="2" charset="0"/>
              </a:rPr>
              <a:t>ls</a:t>
            </a:r>
            <a:r>
              <a:rPr lang="en-US" sz="1800" dirty="0">
                <a:latin typeface="Kruti Dev 010" pitchFamily="2" charset="0"/>
              </a:rPr>
              <a:t> </a:t>
            </a:r>
            <a:r>
              <a:rPr lang="en-US" sz="1800" dirty="0" err="1">
                <a:latin typeface="Kruti Dev 010" pitchFamily="2" charset="0"/>
              </a:rPr>
              <a:t>osru</a:t>
            </a:r>
            <a:r>
              <a:rPr lang="en-US" sz="1800" dirty="0">
                <a:latin typeface="Kruti Dev 010" pitchFamily="2" charset="0"/>
              </a:rPr>
              <a:t> </a:t>
            </a:r>
            <a:r>
              <a:rPr lang="en-US" sz="1800" dirty="0" err="1">
                <a:latin typeface="Kruti Dev 010" pitchFamily="2" charset="0"/>
              </a:rPr>
              <a:t>ckVsaxs</a:t>
            </a:r>
            <a:r>
              <a:rPr lang="en-US" sz="1800" dirty="0">
                <a:latin typeface="Kruti Dev 010" pitchFamily="2" charset="0"/>
              </a:rPr>
              <a:t> </a:t>
            </a:r>
            <a:r>
              <a:rPr lang="en-US" sz="1800" dirty="0" err="1">
                <a:latin typeface="Kruti Dev 010" pitchFamily="2" charset="0"/>
              </a:rPr>
              <a:t>ftl</a:t>
            </a:r>
            <a:r>
              <a:rPr lang="en-US" sz="1800" dirty="0">
                <a:latin typeface="Kruti Dev 010" pitchFamily="2" charset="0"/>
              </a:rPr>
              <a:t> </a:t>
            </a:r>
            <a:r>
              <a:rPr lang="en-US" sz="1800" dirty="0" err="1">
                <a:latin typeface="Kruti Dev 010" pitchFamily="2" charset="0"/>
              </a:rPr>
              <a:t>izdkj</a:t>
            </a:r>
            <a:r>
              <a:rPr lang="en-US" sz="1800" dirty="0">
                <a:latin typeface="Kruti Dev 010" pitchFamily="2" charset="0"/>
              </a:rPr>
              <a:t> </a:t>
            </a:r>
            <a:r>
              <a:rPr lang="en-US" sz="1800" dirty="0" err="1">
                <a:latin typeface="Kruti Dev 010" pitchFamily="2" charset="0"/>
              </a:rPr>
              <a:t>ls</a:t>
            </a:r>
            <a:r>
              <a:rPr lang="en-US" sz="1800" dirty="0">
                <a:latin typeface="Kruti Dev 010" pitchFamily="2" charset="0"/>
              </a:rPr>
              <a:t> </a:t>
            </a:r>
            <a:r>
              <a:rPr lang="en-US" sz="1800" dirty="0" err="1">
                <a:latin typeface="Kruti Dev 010" pitchFamily="2" charset="0"/>
              </a:rPr>
              <a:t>fiNys</a:t>
            </a:r>
            <a:r>
              <a:rPr lang="en-US" sz="1800" dirty="0">
                <a:latin typeface="Kruti Dev 010" pitchFamily="2" charset="0"/>
              </a:rPr>
              <a:t> </a:t>
            </a:r>
            <a:r>
              <a:rPr lang="en-US" sz="1800" dirty="0" err="1">
                <a:latin typeface="Kruti Dev 010" pitchFamily="2" charset="0"/>
              </a:rPr>
              <a:t>eghus</a:t>
            </a:r>
            <a:r>
              <a:rPr lang="en-US" sz="1800" dirty="0">
                <a:latin typeface="Kruti Dev 010" pitchFamily="2" charset="0"/>
              </a:rPr>
              <a:t> </a:t>
            </a:r>
            <a:r>
              <a:rPr lang="en-US" sz="1800" dirty="0" err="1">
                <a:latin typeface="Kruti Dev 010" pitchFamily="2" charset="0"/>
              </a:rPr>
              <a:t>ckaVk</a:t>
            </a:r>
            <a:r>
              <a:rPr lang="en-US" sz="1800" dirty="0">
                <a:latin typeface="Kruti Dev 010" pitchFamily="2" charset="0"/>
              </a:rPr>
              <a:t> </a:t>
            </a:r>
            <a:r>
              <a:rPr lang="en-US" sz="1800" dirty="0" err="1">
                <a:latin typeface="Kruti Dev 010" pitchFamily="2" charset="0"/>
              </a:rPr>
              <a:t>FkkA</a:t>
            </a:r>
            <a:r>
              <a:rPr lang="en-US" sz="1800" dirty="0">
                <a:latin typeface="Kruti Dev 010" pitchFamily="2" charset="0"/>
              </a:rPr>
              <a:t> </a:t>
            </a:r>
            <a:endParaRPr lang="en-IN" sz="1800" dirty="0"/>
          </a:p>
          <a:p>
            <a:pPr>
              <a:lnSpc>
                <a:spcPct val="120000"/>
              </a:lnSpc>
            </a:pPr>
            <a:r>
              <a:rPr lang="en-US" sz="1800" dirty="0" err="1">
                <a:latin typeface="Kruti Dev 010" pitchFamily="2" charset="0"/>
              </a:rPr>
              <a:t>fiNys</a:t>
            </a:r>
            <a:r>
              <a:rPr lang="en-US" sz="1800" dirty="0">
                <a:latin typeface="Kruti Dev 010" pitchFamily="2" charset="0"/>
              </a:rPr>
              <a:t> </a:t>
            </a:r>
            <a:r>
              <a:rPr lang="en-US" sz="1800" dirty="0" err="1">
                <a:latin typeface="Kruti Dev 010" pitchFamily="2" charset="0"/>
              </a:rPr>
              <a:t>eghus</a:t>
            </a:r>
            <a:r>
              <a:rPr lang="en-US" sz="1800" dirty="0">
                <a:latin typeface="Kruti Dev 010" pitchFamily="2" charset="0"/>
              </a:rPr>
              <a:t> </a:t>
            </a:r>
            <a:r>
              <a:rPr lang="en-US" sz="1800" dirty="0" err="1">
                <a:latin typeface="Kruti Dev 010" pitchFamily="2" charset="0"/>
              </a:rPr>
              <a:t>ls</a:t>
            </a:r>
            <a:r>
              <a:rPr lang="en-US" sz="1800" dirty="0">
                <a:latin typeface="Kruti Dev 010" pitchFamily="2" charset="0"/>
              </a:rPr>
              <a:t> </a:t>
            </a:r>
            <a:r>
              <a:rPr lang="en-US" sz="1800" dirty="0" err="1">
                <a:latin typeface="Kruti Dev 010" pitchFamily="2" charset="0"/>
              </a:rPr>
              <a:t>ge</a:t>
            </a:r>
            <a:r>
              <a:rPr lang="en-US" sz="1800" dirty="0">
                <a:latin typeface="Kruti Dev 010" pitchFamily="2" charset="0"/>
              </a:rPr>
              <a:t> mu </a:t>
            </a:r>
            <a:r>
              <a:rPr lang="en-US" sz="1800" dirty="0" err="1">
                <a:latin typeface="Kruti Dev 010" pitchFamily="2" charset="0"/>
              </a:rPr>
              <a:t>lHkh</a:t>
            </a:r>
            <a:r>
              <a:rPr lang="en-US" sz="1800" dirty="0">
                <a:latin typeface="Kruti Dev 010" pitchFamily="2" charset="0"/>
              </a:rPr>
              <a:t> </a:t>
            </a:r>
            <a:r>
              <a:rPr lang="en-US" sz="1800" dirty="0" err="1">
                <a:latin typeface="Kruti Dev 010" pitchFamily="2" charset="0"/>
              </a:rPr>
              <a:t>phtksa</a:t>
            </a:r>
            <a:r>
              <a:rPr lang="en-US" sz="1800" dirty="0">
                <a:latin typeface="Kruti Dev 010" pitchFamily="2" charset="0"/>
              </a:rPr>
              <a:t> dh </a:t>
            </a:r>
            <a:r>
              <a:rPr lang="en-US" sz="1800" dirty="0" err="1">
                <a:latin typeface="Kruti Dev 010" pitchFamily="2" charset="0"/>
              </a:rPr>
              <a:t>lwph</a:t>
            </a:r>
            <a:r>
              <a:rPr lang="en-US" sz="1800" dirty="0">
                <a:latin typeface="Kruti Dev 010" pitchFamily="2" charset="0"/>
              </a:rPr>
              <a:t> </a:t>
            </a:r>
            <a:r>
              <a:rPr lang="en-US" sz="1800" dirty="0" err="1">
                <a:latin typeface="Kruti Dev 010" pitchFamily="2" charset="0"/>
              </a:rPr>
              <a:t>cuk,axs</a:t>
            </a:r>
            <a:r>
              <a:rPr lang="en-US" sz="1800" dirty="0">
                <a:latin typeface="Kruti Dev 010" pitchFamily="2" charset="0"/>
              </a:rPr>
              <a:t> </a:t>
            </a:r>
            <a:r>
              <a:rPr lang="en-US" sz="1800" dirty="0" err="1">
                <a:latin typeface="Kruti Dev 010" pitchFamily="2" charset="0"/>
              </a:rPr>
              <a:t>ftlds</a:t>
            </a:r>
            <a:r>
              <a:rPr lang="en-US" sz="1800" dirty="0">
                <a:latin typeface="Kruti Dev 010" pitchFamily="2" charset="0"/>
              </a:rPr>
              <a:t> </a:t>
            </a:r>
            <a:r>
              <a:rPr lang="en-US" sz="1800" dirty="0" err="1">
                <a:latin typeface="Kruti Dev 010" pitchFamily="2" charset="0"/>
              </a:rPr>
              <a:t>fy</a:t>
            </a:r>
            <a:r>
              <a:rPr lang="en-US" sz="1800" dirty="0">
                <a:latin typeface="Kruti Dev 010" pitchFamily="2" charset="0"/>
              </a:rPr>
              <a:t>, </a:t>
            </a:r>
            <a:r>
              <a:rPr lang="en-US" sz="1800" dirty="0" err="1">
                <a:latin typeface="Kruti Dev 010" pitchFamily="2" charset="0"/>
              </a:rPr>
              <a:t>O;kikj</a:t>
            </a:r>
            <a:r>
              <a:rPr lang="en-US" sz="1800" dirty="0">
                <a:latin typeface="Kruti Dev 010" pitchFamily="2" charset="0"/>
              </a:rPr>
              <a:t> </a:t>
            </a:r>
            <a:r>
              <a:rPr lang="en-US" sz="1800" dirty="0" err="1">
                <a:latin typeface="Kruti Dev 010" pitchFamily="2" charset="0"/>
              </a:rPr>
              <a:t>dks</a:t>
            </a:r>
            <a:r>
              <a:rPr lang="en-US" sz="1800" dirty="0">
                <a:latin typeface="Kruti Dev 010" pitchFamily="2" charset="0"/>
              </a:rPr>
              <a:t> </a:t>
            </a:r>
            <a:r>
              <a:rPr lang="en-US" sz="1800" dirty="0" err="1">
                <a:latin typeface="Kruti Dev 010" pitchFamily="2" charset="0"/>
              </a:rPr>
              <a:t>udn</a:t>
            </a:r>
            <a:r>
              <a:rPr lang="en-US" sz="1800" dirty="0">
                <a:latin typeface="Kruti Dev 010" pitchFamily="2" charset="0"/>
              </a:rPr>
              <a:t> </a:t>
            </a:r>
            <a:r>
              <a:rPr lang="en-US" sz="1800" dirty="0" err="1">
                <a:latin typeface="Kruti Dev 010" pitchFamily="2" charset="0"/>
              </a:rPr>
              <a:t>dk</a:t>
            </a:r>
            <a:r>
              <a:rPr lang="en-US" sz="1800" dirty="0">
                <a:latin typeface="Kruti Dev 010" pitchFamily="2" charset="0"/>
              </a:rPr>
              <a:t> </a:t>
            </a:r>
            <a:r>
              <a:rPr lang="en-US" sz="1800" dirty="0" err="1">
                <a:latin typeface="Kruti Dev 010" pitchFamily="2" charset="0"/>
              </a:rPr>
              <a:t>Hkqxrku</a:t>
            </a:r>
            <a:r>
              <a:rPr lang="en-US" sz="1800" dirty="0">
                <a:latin typeface="Kruti Dev 010" pitchFamily="2" charset="0"/>
              </a:rPr>
              <a:t> </a:t>
            </a:r>
            <a:r>
              <a:rPr lang="en-US" sz="1800" dirty="0" err="1">
                <a:latin typeface="Kruti Dev 010" pitchFamily="2" charset="0"/>
              </a:rPr>
              <a:t>djuk</a:t>
            </a:r>
            <a:r>
              <a:rPr lang="en-US" sz="1800" dirty="0">
                <a:latin typeface="Kruti Dev 010" pitchFamily="2" charset="0"/>
              </a:rPr>
              <a:t> </a:t>
            </a:r>
            <a:r>
              <a:rPr lang="en-US" sz="1800" dirty="0" err="1">
                <a:latin typeface="Kruti Dev 010" pitchFamily="2" charset="0"/>
              </a:rPr>
              <a:t>iM+k</a:t>
            </a:r>
            <a:r>
              <a:rPr lang="en-US" sz="1800" dirty="0">
                <a:latin typeface="Kruti Dev 010" pitchFamily="2" charset="0"/>
              </a:rPr>
              <a:t> </a:t>
            </a:r>
            <a:r>
              <a:rPr lang="en-US" sz="1800" dirty="0" err="1">
                <a:latin typeface="Kruti Dev 010" pitchFamily="2" charset="0"/>
              </a:rPr>
              <a:t>gS</a:t>
            </a:r>
            <a:r>
              <a:rPr lang="en-US" sz="1800" dirty="0">
                <a:latin typeface="Kruti Dev 010" pitchFamily="2" charset="0"/>
              </a:rPr>
              <a:t> ;k </a:t>
            </a:r>
            <a:r>
              <a:rPr lang="en-US" sz="1800" dirty="0" err="1">
                <a:latin typeface="Kruti Dev 010" pitchFamily="2" charset="0"/>
              </a:rPr>
              <a:t>ftuls</a:t>
            </a:r>
            <a:r>
              <a:rPr lang="en-US" sz="1800" dirty="0">
                <a:latin typeface="Kruti Dev 010" pitchFamily="2" charset="0"/>
              </a:rPr>
              <a:t> </a:t>
            </a:r>
            <a:r>
              <a:rPr lang="en-US" sz="1800" dirty="0" err="1">
                <a:latin typeface="Kruti Dev 010" pitchFamily="2" charset="0"/>
              </a:rPr>
              <a:t>udn</a:t>
            </a:r>
            <a:r>
              <a:rPr lang="en-US" sz="1800" dirty="0">
                <a:latin typeface="Kruti Dev 010" pitchFamily="2" charset="0"/>
              </a:rPr>
              <a:t> </a:t>
            </a:r>
            <a:r>
              <a:rPr lang="en-US" sz="1800" dirty="0" err="1">
                <a:latin typeface="Kruti Dev 010" pitchFamily="2" charset="0"/>
              </a:rPr>
              <a:t>izkIr</a:t>
            </a:r>
            <a:r>
              <a:rPr lang="en-US" sz="1800" dirty="0">
                <a:latin typeface="Kruti Dev 010" pitchFamily="2" charset="0"/>
              </a:rPr>
              <a:t> </a:t>
            </a:r>
            <a:r>
              <a:rPr lang="en-US" sz="1800" dirty="0" err="1">
                <a:latin typeface="Kruti Dev 010" pitchFamily="2" charset="0"/>
              </a:rPr>
              <a:t>gqvk</a:t>
            </a:r>
            <a:r>
              <a:rPr lang="en-US" sz="1800" dirty="0">
                <a:latin typeface="Kruti Dev 010" pitchFamily="2" charset="0"/>
              </a:rPr>
              <a:t> </a:t>
            </a:r>
            <a:r>
              <a:rPr lang="en-US" sz="1800" dirty="0" err="1">
                <a:latin typeface="Kruti Dev 010" pitchFamily="2" charset="0"/>
              </a:rPr>
              <a:t>gSA</a:t>
            </a:r>
            <a:r>
              <a:rPr lang="en-US" sz="1800" dirty="0">
                <a:latin typeface="Kruti Dev 010" pitchFamily="2" charset="0"/>
              </a:rPr>
              <a:t> ;s </a:t>
            </a:r>
            <a:r>
              <a:rPr lang="en-US" sz="1800" dirty="0" err="1">
                <a:latin typeface="Kruti Dev 010" pitchFamily="2" charset="0"/>
              </a:rPr>
              <a:t>phtsa</a:t>
            </a:r>
            <a:r>
              <a:rPr lang="en-US" sz="1800" dirty="0">
                <a:latin typeface="Kruti Dev 010" pitchFamily="2" charset="0"/>
              </a:rPr>
              <a:t> </a:t>
            </a:r>
            <a:r>
              <a:rPr lang="en-US" sz="1800" dirty="0" err="1">
                <a:latin typeface="Kruti Dev 010" pitchFamily="2" charset="0"/>
              </a:rPr>
              <a:t>fiNys</a:t>
            </a:r>
            <a:r>
              <a:rPr lang="en-US" sz="1800" dirty="0">
                <a:latin typeface="Kruti Dev 010" pitchFamily="2" charset="0"/>
              </a:rPr>
              <a:t> </a:t>
            </a:r>
            <a:r>
              <a:rPr lang="en-US" sz="1800" dirty="0" err="1">
                <a:latin typeface="Kruti Dev 010" pitchFamily="2" charset="0"/>
              </a:rPr>
              <a:t>eghus</a:t>
            </a:r>
            <a:r>
              <a:rPr lang="en-US" sz="1800" dirty="0">
                <a:latin typeface="Kruti Dev 010" pitchFamily="2" charset="0"/>
              </a:rPr>
              <a:t> ds </a:t>
            </a:r>
            <a:r>
              <a:rPr lang="en-US" sz="1800" dirty="0" err="1">
                <a:latin typeface="Kruti Dev 010" pitchFamily="2" charset="0"/>
              </a:rPr>
              <a:t>udn</a:t>
            </a:r>
            <a:r>
              <a:rPr lang="en-US" sz="1800" dirty="0">
                <a:latin typeface="Kruti Dev 010" pitchFamily="2" charset="0"/>
              </a:rPr>
              <a:t> </a:t>
            </a:r>
            <a:r>
              <a:rPr lang="en-US" sz="1800" dirty="0" err="1">
                <a:latin typeface="Kruti Dev 010" pitchFamily="2" charset="0"/>
              </a:rPr>
              <a:t>izokg</a:t>
            </a:r>
            <a:r>
              <a:rPr lang="en-US" sz="1800" dirty="0">
                <a:latin typeface="Kruti Dev 010" pitchFamily="2" charset="0"/>
              </a:rPr>
              <a:t> </a:t>
            </a:r>
            <a:r>
              <a:rPr lang="en-US" sz="1800" dirty="0" err="1">
                <a:latin typeface="Kruti Dev 010" pitchFamily="2" charset="0"/>
              </a:rPr>
              <a:t>C;kSjs</a:t>
            </a:r>
            <a:r>
              <a:rPr lang="en-US" sz="1800" dirty="0">
                <a:latin typeface="Kruti Dev 010" pitchFamily="2" charset="0"/>
              </a:rPr>
              <a:t> </a:t>
            </a:r>
            <a:r>
              <a:rPr lang="en-US" sz="1800" dirty="0" err="1">
                <a:latin typeface="Kruti Dev 010" pitchFamily="2" charset="0"/>
              </a:rPr>
              <a:t>esa</a:t>
            </a:r>
            <a:r>
              <a:rPr lang="en-US" sz="1800" dirty="0">
                <a:latin typeface="Kruti Dev 010" pitchFamily="2" charset="0"/>
              </a:rPr>
              <a:t> </a:t>
            </a:r>
            <a:r>
              <a:rPr lang="en-US" sz="1800" dirty="0" err="1">
                <a:latin typeface="Kruti Dev 010" pitchFamily="2" charset="0"/>
              </a:rPr>
              <a:t>ls</a:t>
            </a:r>
            <a:r>
              <a:rPr lang="en-US" sz="1800" dirty="0">
                <a:latin typeface="Kruti Dev 010" pitchFamily="2" charset="0"/>
              </a:rPr>
              <a:t> </a:t>
            </a:r>
            <a:r>
              <a:rPr lang="en-US" sz="1800" dirty="0" err="1">
                <a:latin typeface="Kruti Dev 010" pitchFamily="2" charset="0"/>
              </a:rPr>
              <a:t>miyC</a:t>
            </a:r>
            <a:r>
              <a:rPr lang="en-US" sz="1800" dirty="0">
                <a:latin typeface="Kruti Dev 010" pitchFamily="2" charset="0"/>
              </a:rPr>
              <a:t>/k  </a:t>
            </a:r>
            <a:r>
              <a:rPr lang="en-US" sz="1800" dirty="0" err="1">
                <a:latin typeface="Kruti Dev 010" pitchFamily="2" charset="0"/>
              </a:rPr>
              <a:t>gSaA</a:t>
            </a:r>
            <a:r>
              <a:rPr lang="en-US" sz="1800" dirty="0">
                <a:latin typeface="Kruti Dev 010" pitchFamily="2" charset="0"/>
              </a:rPr>
              <a:t> </a:t>
            </a:r>
            <a:endParaRPr lang="en-IN" sz="1800" dirty="0"/>
          </a:p>
        </p:txBody>
      </p:sp>
      <p:sp>
        <p:nvSpPr>
          <p:cNvPr id="9" name="Title 1"/>
          <p:cNvSpPr txBox="1">
            <a:spLocks/>
          </p:cNvSpPr>
          <p:nvPr/>
        </p:nvSpPr>
        <p:spPr>
          <a:xfrm>
            <a:off x="4743771" y="228600"/>
            <a:ext cx="4076701" cy="715962"/>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r>
              <a:rPr lang="en-US" sz="2000" dirty="0" err="1">
                <a:latin typeface="Kruti Dev 010" pitchFamily="2" charset="0"/>
              </a:rPr>
              <a:t>pkj</a:t>
            </a:r>
            <a:r>
              <a:rPr lang="en-US" sz="2000" dirty="0">
                <a:latin typeface="Kruti Dev 010" pitchFamily="2" charset="0"/>
              </a:rPr>
              <a:t> </a:t>
            </a:r>
            <a:r>
              <a:rPr lang="en-US" sz="2000" dirty="0" err="1">
                <a:latin typeface="Kruti Dev 010" pitchFamily="2" charset="0"/>
              </a:rPr>
              <a:t>pj.kksa</a:t>
            </a:r>
            <a:r>
              <a:rPr lang="en-US" sz="2000" dirty="0">
                <a:latin typeface="Kruti Dev 010" pitchFamily="2" charset="0"/>
              </a:rPr>
              <a:t> </a:t>
            </a:r>
            <a:r>
              <a:rPr lang="en-US" sz="2000" dirty="0" err="1">
                <a:latin typeface="Kruti Dev 010" pitchFamily="2" charset="0"/>
              </a:rPr>
              <a:t>dk</a:t>
            </a:r>
            <a:r>
              <a:rPr lang="en-US" sz="2000" dirty="0">
                <a:latin typeface="Kruti Dev 010" pitchFamily="2" charset="0"/>
              </a:rPr>
              <a:t> </a:t>
            </a:r>
            <a:r>
              <a:rPr lang="en-US" sz="2000" dirty="0" err="1">
                <a:latin typeface="Kruti Dev 010" pitchFamily="2" charset="0"/>
              </a:rPr>
              <a:t>iz;ksx</a:t>
            </a:r>
            <a:r>
              <a:rPr lang="en-US" sz="2000" dirty="0">
                <a:latin typeface="Kruti Dev 010" pitchFamily="2" charset="0"/>
              </a:rPr>
              <a:t> </a:t>
            </a:r>
            <a:r>
              <a:rPr lang="en-US" sz="2000" dirty="0" err="1">
                <a:latin typeface="Kruti Dev 010" pitchFamily="2" charset="0"/>
              </a:rPr>
              <a:t>djds</a:t>
            </a:r>
            <a:r>
              <a:rPr lang="en-US" sz="2000" dirty="0">
                <a:latin typeface="Kruti Dev 010" pitchFamily="2" charset="0"/>
              </a:rPr>
              <a:t> </a:t>
            </a:r>
            <a:r>
              <a:rPr lang="mr-IN" sz="1600" dirty="0">
                <a:solidFill>
                  <a:srgbClr val="000000"/>
                </a:solidFill>
              </a:rPr>
              <a:t>कार्यशील</a:t>
            </a:r>
            <a:r>
              <a:rPr lang="en-US" sz="2000" dirty="0">
                <a:latin typeface="Kruti Dev 010" pitchFamily="2" charset="0"/>
              </a:rPr>
              <a:t> </a:t>
            </a:r>
            <a:r>
              <a:rPr lang="en-US" sz="2000" dirty="0" err="1">
                <a:latin typeface="Kruti Dev 010" pitchFamily="2" charset="0"/>
              </a:rPr>
              <a:t>iwath</a:t>
            </a:r>
            <a:r>
              <a:rPr lang="en-US" sz="2000" dirty="0">
                <a:latin typeface="Kruti Dev 010" pitchFamily="2" charset="0"/>
              </a:rPr>
              <a:t> dh t:jr ds </a:t>
            </a:r>
            <a:r>
              <a:rPr lang="en-US" sz="2000" dirty="0" err="1">
                <a:latin typeface="Kruti Dev 010" pitchFamily="2" charset="0"/>
              </a:rPr>
              <a:t>fy</a:t>
            </a:r>
            <a:r>
              <a:rPr lang="en-US" sz="2000" dirty="0">
                <a:latin typeface="Kruti Dev 010" pitchFamily="2" charset="0"/>
              </a:rPr>
              <a:t>, ,d </a:t>
            </a:r>
            <a:r>
              <a:rPr lang="en-US" sz="2000" dirty="0" err="1">
                <a:latin typeface="Kruti Dev 010" pitchFamily="2" charset="0"/>
              </a:rPr>
              <a:t>lw</a:t>
            </a:r>
            <a:r>
              <a:rPr lang="en-US" sz="2000" dirty="0">
                <a:latin typeface="Kruti Dev 010" pitchFamily="2" charset="0"/>
              </a:rPr>
              <a:t>= </a:t>
            </a:r>
            <a:r>
              <a:rPr lang="en-US" sz="2000" dirty="0" err="1">
                <a:latin typeface="Kruti Dev 010" pitchFamily="2" charset="0"/>
              </a:rPr>
              <a:t>dk</a:t>
            </a:r>
            <a:r>
              <a:rPr lang="en-US" sz="2000" dirty="0">
                <a:latin typeface="Kruti Dev 010" pitchFamily="2" charset="0"/>
              </a:rPr>
              <a:t> </a:t>
            </a:r>
            <a:r>
              <a:rPr lang="en-US" sz="2000" dirty="0" err="1">
                <a:latin typeface="Kruti Dev 010" pitchFamily="2" charset="0"/>
              </a:rPr>
              <a:t>fodkl</a:t>
            </a:r>
            <a:r>
              <a:rPr lang="en-US" sz="2000" dirty="0">
                <a:latin typeface="Kruti Dev 010" pitchFamily="2" charset="0"/>
              </a:rPr>
              <a:t> </a:t>
            </a:r>
            <a:r>
              <a:rPr lang="en-US" sz="2000" dirty="0" err="1">
                <a:latin typeface="Kruti Dev 010" pitchFamily="2" charset="0"/>
              </a:rPr>
              <a:t>djuk</a:t>
            </a:r>
            <a:endParaRPr lang="mr-IN" sz="2000" dirty="0"/>
          </a:p>
        </p:txBody>
      </p:sp>
    </p:spTree>
    <p:extLst>
      <p:ext uri="{BB962C8B-B14F-4D97-AF65-F5344CB8AC3E}">
        <p14:creationId xmlns:p14="http://schemas.microsoft.com/office/powerpoint/2010/main" val="145752187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6</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725612"/>
            <a:ext cx="414338" cy="331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Cash inflows and cash outflows</a:t>
            </a:r>
            <a:endParaRPr lang="en-US" sz="2000" dirty="0"/>
          </a:p>
          <a:p>
            <a:pPr marL="457200" indent="-457200">
              <a:buFont typeface="+mj-lt"/>
              <a:buAutoNum type="arabicPeriod"/>
            </a:pPr>
            <a:r>
              <a:rPr lang="en-IN" sz="2000" dirty="0"/>
              <a:t>Calculating working capital – Step 1</a:t>
            </a:r>
            <a:endParaRPr lang="en-US" sz="2000" dirty="0"/>
          </a:p>
          <a:p>
            <a:pPr marL="457200" indent="-457200">
              <a:buFont typeface="+mj-lt"/>
              <a:buAutoNum type="arabicPeriod"/>
            </a:pPr>
            <a:r>
              <a:rPr lang="en-IN" sz="2000" dirty="0"/>
              <a:t>Calculating working capital – Step 2</a:t>
            </a:r>
            <a:endParaRPr lang="en-US" sz="2000" dirty="0"/>
          </a:p>
          <a:p>
            <a:pPr marL="457200" indent="-457200">
              <a:buFont typeface="+mj-lt"/>
              <a:buAutoNum type="arabicPeriod"/>
            </a:pPr>
            <a:r>
              <a:rPr lang="en-IN" sz="2000" dirty="0"/>
              <a:t>Calculating working capital – Step 3</a:t>
            </a:r>
            <a:endParaRPr lang="en-US" sz="2000" dirty="0"/>
          </a:p>
          <a:p>
            <a:pPr marL="457200" indent="-457200">
              <a:buFont typeface="+mj-lt"/>
              <a:buAutoNum type="arabicPeriod"/>
            </a:pPr>
            <a:r>
              <a:rPr lang="en-IN" sz="2000" dirty="0"/>
              <a:t>Calculating working capital – Step 4</a:t>
            </a:r>
            <a:endParaRPr lang="en-US" sz="2000" dirty="0"/>
          </a:p>
          <a:p>
            <a:pPr marL="457200" indent="-457200">
              <a:buFont typeface="+mj-lt"/>
              <a:buAutoNum type="arabicPeriod"/>
            </a:pPr>
            <a:r>
              <a:rPr lang="en-IN" sz="2000" dirty="0"/>
              <a:t>Exercise</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000" dirty="0">
                <a:solidFill>
                  <a:srgbClr val="000000"/>
                </a:solidFill>
              </a:rPr>
              <a:t>नकद आगमन  और नकद बहिर्गमन </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1</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2</a:t>
            </a: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3</a:t>
            </a: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4</a:t>
            </a:r>
          </a:p>
          <a:p>
            <a:pPr marL="457200" lvl="1" indent="-457200" eaLnBrk="1" hangingPunct="1">
              <a:lnSpc>
                <a:spcPct val="150000"/>
              </a:lnSpc>
              <a:buSzPct val="100000"/>
              <a:buFont typeface="+mj-lt"/>
              <a:buAutoNum type="arabicPeriod"/>
              <a:defRPr/>
            </a:pPr>
            <a:r>
              <a:rPr lang="hi-IN" sz="2000" dirty="0">
                <a:solidFill>
                  <a:srgbClr val="000000"/>
                </a:solidFill>
              </a:rPr>
              <a:t>अभ्यास </a:t>
            </a:r>
            <a:endParaRPr lang="en-US" sz="2000" dirty="0">
              <a:solidFill>
                <a:srgbClr val="000000"/>
              </a:solidFill>
            </a:endParaRPr>
          </a:p>
          <a:p>
            <a:pPr marL="0" lvl="1" indent="0" eaLnBrk="1" hangingPunct="1">
              <a:lnSpc>
                <a:spcPct val="150000"/>
              </a:lnSpc>
              <a:buSzPct val="100000"/>
              <a:defRPr/>
            </a:pPr>
            <a:endParaRPr lang="en-US" sz="2400" dirty="0">
              <a:solidFill>
                <a:srgbClr val="000000"/>
              </a:solidFill>
              <a:cs typeface="Arial" charset="0"/>
            </a:endParaRPr>
          </a:p>
        </p:txBody>
      </p:sp>
      <p:sp>
        <p:nvSpPr>
          <p:cNvPr id="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281873891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266699" y="1085850"/>
            <a:ext cx="4076701" cy="414335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defPPr>
              <a:defRPr lang="en-US"/>
            </a:defPPr>
            <a:lvl1pPr marL="200025" indent="-200025" eaLnBrk="1" hangingPunct="1">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1pPr>
            <a:lvl2pPr marL="914400" lvl="1" indent="-457200" eaLnBrk="1" hangingPunct="1">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9pPr>
          </a:lstStyle>
          <a:p>
            <a:pPr>
              <a:lnSpc>
                <a:spcPct val="120000"/>
              </a:lnSpc>
            </a:pPr>
            <a:r>
              <a:rPr lang="en-IN" sz="1600" dirty="0"/>
              <a:t>We will look at the previous month and list all </a:t>
            </a:r>
            <a:r>
              <a:rPr lang="en-IN" sz="1600" u="sng" dirty="0"/>
              <a:t>operational activities</a:t>
            </a:r>
            <a:r>
              <a:rPr lang="en-IN" sz="1600" dirty="0"/>
              <a:t> for which business paid cash. We will add all these amounts and call it “Expected cash outflow” for the current month</a:t>
            </a:r>
          </a:p>
          <a:p>
            <a:pPr>
              <a:lnSpc>
                <a:spcPct val="120000"/>
              </a:lnSpc>
            </a:pPr>
            <a:r>
              <a:rPr lang="en-IN" sz="1600" dirty="0"/>
              <a:t>We will also list all </a:t>
            </a:r>
            <a:r>
              <a:rPr lang="en-IN" sz="1600" u="sng" dirty="0"/>
              <a:t>operational activities </a:t>
            </a:r>
            <a:r>
              <a:rPr lang="en-IN" sz="1600" dirty="0"/>
              <a:t>for which business received cash. We will add these amounts and call it as “Expected cash inflow” for the current month</a:t>
            </a:r>
          </a:p>
          <a:p>
            <a:pPr>
              <a:lnSpc>
                <a:spcPct val="120000"/>
              </a:lnSpc>
            </a:pPr>
            <a:r>
              <a:rPr lang="en-IN" sz="1600" dirty="0"/>
              <a:t>After this first step, the formula for working capital needed will look like the one in the box</a:t>
            </a:r>
            <a:endParaRPr lang="mr-IN" sz="1600" dirty="0"/>
          </a:p>
        </p:txBody>
      </p:sp>
      <p:sp>
        <p:nvSpPr>
          <p:cNvPr id="7" name="Slide Number Placeholder 5"/>
          <p:cNvSpPr>
            <a:spLocks noGrp="1"/>
          </p:cNvSpPr>
          <p:nvPr>
            <p:ph type="sldNum" sz="quarter" idx="4294967295"/>
          </p:nvPr>
        </p:nvSpPr>
        <p:spPr bwMode="auto">
          <a:xfrm>
            <a:off x="3124200" y="6356350"/>
            <a:ext cx="2895600" cy="365125"/>
          </a:xfrm>
          <a:prstGeom prst="rect">
            <a:avLst/>
          </a:prstGeom>
          <a:noFill/>
          <a:ln>
            <a:miter lim="800000"/>
            <a:headEnd/>
            <a:tailEnd/>
          </a:ln>
        </p:spPr>
        <p:txBody>
          <a:bodyPr wrap="square" numCol="1" anchorCtr="0" compatLnSpc="1">
            <a:prstTxWarp prst="textNoShape">
              <a:avLst/>
            </a:prstTxWarp>
          </a:bodyPr>
          <a:lstStyle/>
          <a:p>
            <a:pPr algn="ctr"/>
            <a:fld id="{ADB5BBC3-489C-4670-96E3-CBC852C2EDF7}" type="slidenum">
              <a:rPr lang="en-US" sz="1600" b="1" smtClean="0">
                <a:solidFill>
                  <a:schemeClr val="tx1"/>
                </a:solidFill>
              </a:rPr>
              <a:pPr algn="ctr"/>
              <a:t>7</a:t>
            </a:fld>
            <a:endParaRPr lang="mr-IN" sz="1600" b="1" dirty="0">
              <a:solidFill>
                <a:schemeClr val="tx1"/>
              </a:solidFill>
            </a:endParaRPr>
          </a:p>
        </p:txBody>
      </p:sp>
      <p:sp>
        <p:nvSpPr>
          <p:cNvPr id="5" name="Title 1"/>
          <p:cNvSpPr txBox="1">
            <a:spLocks/>
          </p:cNvSpPr>
          <p:nvPr/>
        </p:nvSpPr>
        <p:spPr>
          <a:xfrm>
            <a:off x="266699" y="228600"/>
            <a:ext cx="4076701" cy="715962"/>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r>
              <a:rPr lang="en-GB" sz="2400" dirty="0"/>
              <a:t>Calculating working capital –Step one</a:t>
            </a:r>
            <a:endParaRPr lang="mr-IN" sz="2400" dirty="0"/>
          </a:p>
        </p:txBody>
      </p:sp>
      <p:sp>
        <p:nvSpPr>
          <p:cNvPr id="8" name="Rectangle 4"/>
          <p:cNvSpPr>
            <a:spLocks noChangeArrowheads="1"/>
          </p:cNvSpPr>
          <p:nvPr/>
        </p:nvSpPr>
        <p:spPr bwMode="auto">
          <a:xfrm>
            <a:off x="266700" y="5326070"/>
            <a:ext cx="4076700" cy="1251726"/>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a:solidFill>
                  <a:srgbClr val="000000"/>
                </a:solidFill>
                <a:latin typeface="Garamond" pitchFamily="18" charset="0"/>
              </a:rPr>
              <a:t>Working capital needed for this period</a:t>
            </a:r>
            <a:r>
              <a:rPr lang="en-GB" sz="2000" dirty="0">
                <a:solidFill>
                  <a:srgbClr val="000000"/>
                </a:solidFill>
                <a:latin typeface="Garamond" pitchFamily="18" charset="0"/>
              </a:rPr>
              <a:t> = Expected cash outflow for this period – Expected cash inflow for this period</a:t>
            </a:r>
          </a:p>
        </p:txBody>
      </p:sp>
      <p:sp>
        <p:nvSpPr>
          <p:cNvPr id="10" name="Text Box 2"/>
          <p:cNvSpPr txBox="1">
            <a:spLocks noChangeArrowheads="1"/>
          </p:cNvSpPr>
          <p:nvPr/>
        </p:nvSpPr>
        <p:spPr bwMode="auto">
          <a:xfrm>
            <a:off x="4716016" y="1105406"/>
            <a:ext cx="4076701" cy="414335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defPPr>
              <a:defRPr lang="en-US"/>
            </a:defPPr>
            <a:lvl1pPr marL="200025" indent="-200025" eaLnBrk="1" hangingPunct="1">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1pPr>
            <a:lvl2pPr marL="914400" lvl="1" indent="-457200" eaLnBrk="1" hangingPunct="1">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9pPr>
          </a:lstStyle>
          <a:p>
            <a:pPr>
              <a:lnSpc>
                <a:spcPct val="120000"/>
              </a:lnSpc>
            </a:pPr>
            <a:r>
              <a:rPr lang="en-US" sz="1600" dirty="0" err="1">
                <a:latin typeface="Kruti Dev 010" pitchFamily="2" charset="0"/>
              </a:rPr>
              <a:t>ge</a:t>
            </a:r>
            <a:r>
              <a:rPr lang="en-US" sz="1600" dirty="0">
                <a:latin typeface="Kruti Dev 010" pitchFamily="2" charset="0"/>
              </a:rPr>
              <a:t> </a:t>
            </a:r>
            <a:r>
              <a:rPr lang="en-US" sz="1600" dirty="0" err="1">
                <a:latin typeface="Kruti Dev 010" pitchFamily="2" charset="0"/>
              </a:rPr>
              <a:t>fiNys</a:t>
            </a:r>
            <a:r>
              <a:rPr lang="en-US" sz="1600" dirty="0">
                <a:latin typeface="Kruti Dev 010" pitchFamily="2" charset="0"/>
              </a:rPr>
              <a:t> </a:t>
            </a:r>
            <a:r>
              <a:rPr lang="en-US" sz="1600" dirty="0" err="1">
                <a:latin typeface="Kruti Dev 010" pitchFamily="2" charset="0"/>
              </a:rPr>
              <a:t>eghus</a:t>
            </a:r>
            <a:r>
              <a:rPr lang="en-US" sz="1600" dirty="0">
                <a:latin typeface="Kruti Dev 010" pitchFamily="2" charset="0"/>
              </a:rPr>
              <a:t> dh </a:t>
            </a:r>
            <a:r>
              <a:rPr lang="en-US" sz="1600" dirty="0" err="1">
                <a:latin typeface="Kruti Dev 010" pitchFamily="2" charset="0"/>
              </a:rPr>
              <a:t>vksj</a:t>
            </a:r>
            <a:r>
              <a:rPr lang="en-US" sz="1600" dirty="0">
                <a:latin typeface="Kruti Dev 010" pitchFamily="2" charset="0"/>
              </a:rPr>
              <a:t> ns[</a:t>
            </a:r>
            <a:r>
              <a:rPr lang="en-US" sz="1600" dirty="0" err="1">
                <a:latin typeface="Kruti Dev 010" pitchFamily="2" charset="0"/>
              </a:rPr>
              <a:t>ksaxs</a:t>
            </a:r>
            <a:r>
              <a:rPr lang="en-US" sz="1600" dirty="0">
                <a:latin typeface="Kruti Dev 010" pitchFamily="2" charset="0"/>
              </a:rPr>
              <a:t> </a:t>
            </a:r>
            <a:r>
              <a:rPr lang="en-US" sz="1600" dirty="0" err="1">
                <a:latin typeface="Kruti Dev 010" pitchFamily="2" charset="0"/>
              </a:rPr>
              <a:t>vkSj</a:t>
            </a:r>
            <a:r>
              <a:rPr lang="en-US" sz="1600" dirty="0">
                <a:latin typeface="Kruti Dev 010" pitchFamily="2" charset="0"/>
              </a:rPr>
              <a:t> mu </a:t>
            </a:r>
            <a:r>
              <a:rPr lang="en-US" sz="1600" dirty="0" err="1">
                <a:latin typeface="Kruti Dev 010" pitchFamily="2" charset="0"/>
              </a:rPr>
              <a:t>lHkh</a:t>
            </a:r>
            <a:r>
              <a:rPr lang="en-US" sz="1600" dirty="0">
                <a:latin typeface="Kruti Dev 010" pitchFamily="2" charset="0"/>
              </a:rPr>
              <a:t> </a:t>
            </a:r>
            <a:r>
              <a:rPr lang="en-US" sz="1600" u="sng" dirty="0" err="1">
                <a:latin typeface="Kruti Dev 010" pitchFamily="2" charset="0"/>
              </a:rPr>
              <a:t>lapkyu</a:t>
            </a:r>
            <a:r>
              <a:rPr lang="en-US" sz="1600" u="sng" dirty="0">
                <a:latin typeface="Kruti Dev 010" pitchFamily="2" charset="0"/>
              </a:rPr>
              <a:t> ls </a:t>
            </a:r>
            <a:r>
              <a:rPr lang="en-US" sz="1600" u="sng" dirty="0" err="1">
                <a:latin typeface="Kruti Dev 010" pitchFamily="2" charset="0"/>
              </a:rPr>
              <a:t>tqM+h</a:t>
            </a:r>
            <a:r>
              <a:rPr lang="en-US" sz="1600" u="sng" dirty="0">
                <a:latin typeface="Kruti Dev 010" pitchFamily="2" charset="0"/>
              </a:rPr>
              <a:t> </a:t>
            </a:r>
            <a:r>
              <a:rPr lang="en-US" sz="1600" u="sng" dirty="0" err="1">
                <a:latin typeface="Kruti Dev 010" pitchFamily="2" charset="0"/>
              </a:rPr>
              <a:t>xfrfof</a:t>
            </a:r>
            <a:r>
              <a:rPr lang="en-US" sz="1600" u="sng" dirty="0">
                <a:latin typeface="Kruti Dev 010" pitchFamily="2" charset="0"/>
              </a:rPr>
              <a:t>/</a:t>
            </a:r>
            <a:r>
              <a:rPr lang="en-US" sz="1600" u="sng" dirty="0" err="1">
                <a:latin typeface="Kruti Dev 010" pitchFamily="2" charset="0"/>
              </a:rPr>
              <a:t>k;ksa</a:t>
            </a:r>
            <a:r>
              <a:rPr lang="en-US" sz="1600" dirty="0">
                <a:latin typeface="Kruti Dev 010" pitchFamily="2" charset="0"/>
              </a:rPr>
              <a:t> </a:t>
            </a:r>
            <a:r>
              <a:rPr lang="en-US" sz="1600" dirty="0" err="1">
                <a:latin typeface="Kruti Dev 010" pitchFamily="2" charset="0"/>
              </a:rPr>
              <a:t>dks</a:t>
            </a:r>
            <a:r>
              <a:rPr lang="en-US" sz="1600" dirty="0">
                <a:latin typeface="Kruti Dev 010" pitchFamily="2" charset="0"/>
              </a:rPr>
              <a:t> </a:t>
            </a:r>
            <a:r>
              <a:rPr lang="en-US" sz="1600" dirty="0" err="1">
                <a:latin typeface="Kruti Dev 010" pitchFamily="2" charset="0"/>
              </a:rPr>
              <a:t>lwphc</a:t>
            </a:r>
            <a:r>
              <a:rPr lang="en-US" sz="1600" dirty="0">
                <a:latin typeface="Kruti Dev 010" pitchFamily="2" charset="0"/>
              </a:rPr>
              <a:t>) </a:t>
            </a:r>
            <a:r>
              <a:rPr lang="en-US" sz="1600" dirty="0" err="1">
                <a:latin typeface="Kruti Dev 010" pitchFamily="2" charset="0"/>
              </a:rPr>
              <a:t>djsaxs</a:t>
            </a:r>
            <a:r>
              <a:rPr lang="en-US" sz="1600" dirty="0">
                <a:latin typeface="Kruti Dev 010" pitchFamily="2" charset="0"/>
              </a:rPr>
              <a:t> </a:t>
            </a:r>
            <a:r>
              <a:rPr lang="en-US" sz="1600" dirty="0" err="1">
                <a:latin typeface="Kruti Dev 010" pitchFamily="2" charset="0"/>
              </a:rPr>
              <a:t>ftuds</a:t>
            </a:r>
            <a:r>
              <a:rPr lang="en-US" sz="1600" dirty="0">
                <a:latin typeface="Kruti Dev 010" pitchFamily="2" charset="0"/>
              </a:rPr>
              <a:t> </a:t>
            </a:r>
            <a:r>
              <a:rPr lang="en-US" sz="1600" dirty="0" err="1">
                <a:latin typeface="Kruti Dev 010" pitchFamily="2" charset="0"/>
              </a:rPr>
              <a:t>fy</a:t>
            </a:r>
            <a:r>
              <a:rPr lang="en-US" sz="1600" dirty="0">
                <a:latin typeface="Kruti Dev 010" pitchFamily="2" charset="0"/>
              </a:rPr>
              <a:t>, </a:t>
            </a:r>
            <a:r>
              <a:rPr lang="en-US" sz="1600" dirty="0" err="1">
                <a:latin typeface="Kruti Dev 010" pitchFamily="2" charset="0"/>
              </a:rPr>
              <a:t>O;kikj</a:t>
            </a:r>
            <a:r>
              <a:rPr lang="en-US" sz="1600" dirty="0">
                <a:latin typeface="Kruti Dev 010" pitchFamily="2" charset="0"/>
              </a:rPr>
              <a:t> us </a:t>
            </a:r>
            <a:r>
              <a:rPr lang="en-US" sz="1600" dirty="0" err="1">
                <a:latin typeface="Kruti Dev 010" pitchFamily="2" charset="0"/>
              </a:rPr>
              <a:t>udn</a:t>
            </a:r>
            <a:r>
              <a:rPr lang="en-US" sz="1600" dirty="0">
                <a:latin typeface="Kruti Dev 010" pitchFamily="2" charset="0"/>
              </a:rPr>
              <a:t> </a:t>
            </a:r>
            <a:r>
              <a:rPr lang="en-US" sz="1600" dirty="0" err="1">
                <a:latin typeface="Kruti Dev 010" pitchFamily="2" charset="0"/>
              </a:rPr>
              <a:t>Hkqxrku</a:t>
            </a:r>
            <a:r>
              <a:rPr lang="en-US" sz="1600" dirty="0">
                <a:latin typeface="Kruti Dev 010" pitchFamily="2" charset="0"/>
              </a:rPr>
              <a:t> </a:t>
            </a:r>
            <a:r>
              <a:rPr lang="en-US" sz="1600" dirty="0" err="1">
                <a:latin typeface="Kruti Dev 010" pitchFamily="2" charset="0"/>
              </a:rPr>
              <a:t>fd;k</a:t>
            </a:r>
            <a:r>
              <a:rPr lang="en-US" sz="1600" dirty="0">
                <a:latin typeface="Kruti Dev 010" pitchFamily="2" charset="0"/>
              </a:rPr>
              <a:t> </a:t>
            </a:r>
            <a:r>
              <a:rPr lang="en-US" sz="1600" dirty="0" err="1">
                <a:latin typeface="Kruti Dev 010" pitchFamily="2" charset="0"/>
              </a:rPr>
              <a:t>FkkA</a:t>
            </a:r>
            <a:r>
              <a:rPr lang="en-US" sz="1600" dirty="0">
                <a:latin typeface="Kruti Dev 010" pitchFamily="2" charset="0"/>
              </a:rPr>
              <a:t> </a:t>
            </a:r>
            <a:r>
              <a:rPr lang="en-US" sz="1600" dirty="0" err="1">
                <a:latin typeface="Kruti Dev 010" pitchFamily="2" charset="0"/>
              </a:rPr>
              <a:t>ge</a:t>
            </a:r>
            <a:r>
              <a:rPr lang="en-US" sz="1600" dirty="0">
                <a:latin typeface="Kruti Dev 010" pitchFamily="2" charset="0"/>
              </a:rPr>
              <a:t> </a:t>
            </a:r>
            <a:r>
              <a:rPr lang="en-US" sz="1600" dirty="0" err="1">
                <a:latin typeface="Kruti Dev 010" pitchFamily="2" charset="0"/>
              </a:rPr>
              <a:t>bu</a:t>
            </a:r>
            <a:r>
              <a:rPr lang="en-US" sz="1600" dirty="0">
                <a:latin typeface="Kruti Dev 010" pitchFamily="2" charset="0"/>
              </a:rPr>
              <a:t> </a:t>
            </a:r>
            <a:r>
              <a:rPr lang="en-US" sz="1600" dirty="0" err="1">
                <a:latin typeface="Kruti Dev 010" pitchFamily="2" charset="0"/>
              </a:rPr>
              <a:t>lHkh</a:t>
            </a:r>
            <a:r>
              <a:rPr lang="en-US" sz="1600" dirty="0">
                <a:latin typeface="Kruti Dev 010" pitchFamily="2" charset="0"/>
              </a:rPr>
              <a:t> </a:t>
            </a:r>
            <a:r>
              <a:rPr lang="en-US" sz="1400" dirty="0" err="1">
                <a:latin typeface="Kruti Dev 010" pitchFamily="2" charset="0"/>
              </a:rPr>
              <a:t>jkf</a:t>
            </a:r>
            <a:r>
              <a:rPr lang="hi-IN" sz="1400" dirty="0">
                <a:latin typeface="Kruti Dev 010" pitchFamily="2" charset="0"/>
              </a:rPr>
              <a:t>श</a:t>
            </a:r>
            <a:r>
              <a:rPr lang="en-US" sz="1400" dirty="0">
                <a:latin typeface="Kruti Dev 010" pitchFamily="2" charset="0"/>
              </a:rPr>
              <a:t>;</a:t>
            </a:r>
            <a:r>
              <a:rPr lang="en-US" sz="1400" dirty="0" err="1">
                <a:latin typeface="Kruti Dev 010" pitchFamily="2" charset="0"/>
              </a:rPr>
              <a:t>ksa</a:t>
            </a:r>
            <a:r>
              <a:rPr lang="en-US" sz="1400" dirty="0">
                <a:latin typeface="Kruti Dev 010" pitchFamily="2" charset="0"/>
              </a:rPr>
              <a:t> </a:t>
            </a:r>
            <a:r>
              <a:rPr lang="en-US" sz="1600" dirty="0" err="1">
                <a:latin typeface="Kruti Dev 010" pitchFamily="2" charset="0"/>
              </a:rPr>
              <a:t>dks</a:t>
            </a:r>
            <a:r>
              <a:rPr lang="en-US" sz="1600" dirty="0">
                <a:latin typeface="Kruti Dev 010" pitchFamily="2" charset="0"/>
              </a:rPr>
              <a:t> </a:t>
            </a:r>
            <a:r>
              <a:rPr lang="en-US" sz="1600" dirty="0" err="1">
                <a:latin typeface="Kruti Dev 010" pitchFamily="2" charset="0"/>
              </a:rPr>
              <a:t>tksM+saxs</a:t>
            </a:r>
            <a:r>
              <a:rPr lang="en-US" sz="1600" dirty="0">
                <a:latin typeface="Kruti Dev 010" pitchFamily="2" charset="0"/>
              </a:rPr>
              <a:t> </a:t>
            </a:r>
            <a:r>
              <a:rPr lang="en-US" sz="1600" dirty="0" err="1">
                <a:latin typeface="Kruti Dev 010" pitchFamily="2" charset="0"/>
              </a:rPr>
              <a:t>vkSj</a:t>
            </a:r>
            <a:r>
              <a:rPr lang="en-US" sz="1600" dirty="0">
                <a:latin typeface="Kruti Dev 010" pitchFamily="2" charset="0"/>
              </a:rPr>
              <a:t> </a:t>
            </a:r>
            <a:r>
              <a:rPr lang="en-US" sz="1600" dirty="0" err="1">
                <a:latin typeface="Kruti Dev 010" pitchFamily="2" charset="0"/>
              </a:rPr>
              <a:t>bls</a:t>
            </a:r>
            <a:r>
              <a:rPr lang="en-US" sz="1600" dirty="0">
                <a:latin typeface="Kruti Dev 010" pitchFamily="2" charset="0"/>
              </a:rPr>
              <a:t> </a:t>
            </a:r>
            <a:r>
              <a:rPr lang="en-US" sz="1600" dirty="0" err="1">
                <a:latin typeface="Kruti Dev 010" pitchFamily="2" charset="0"/>
              </a:rPr>
              <a:t>ekStwnk</a:t>
            </a:r>
            <a:r>
              <a:rPr lang="en-US" sz="1600" dirty="0">
                <a:latin typeface="Kruti Dev 010" pitchFamily="2" charset="0"/>
              </a:rPr>
              <a:t> </a:t>
            </a:r>
            <a:r>
              <a:rPr lang="en-US" sz="1600" dirty="0" err="1">
                <a:latin typeface="Kruti Dev 010" pitchFamily="2" charset="0"/>
              </a:rPr>
              <a:t>eghus</a:t>
            </a:r>
            <a:r>
              <a:rPr lang="en-US" sz="1600" dirty="0">
                <a:latin typeface="Kruti Dev 010" pitchFamily="2" charset="0"/>
              </a:rPr>
              <a:t> ds </a:t>
            </a:r>
            <a:r>
              <a:rPr lang="en-US" sz="1600" dirty="0" err="1">
                <a:latin typeface="Kruti Dev 010" pitchFamily="2" charset="0"/>
              </a:rPr>
              <a:t>fy</a:t>
            </a:r>
            <a:r>
              <a:rPr lang="en-US" sz="1600" dirty="0">
                <a:latin typeface="Kruti Dev 010" pitchFamily="2" charset="0"/>
              </a:rPr>
              <a:t>, ^</a:t>
            </a:r>
            <a:r>
              <a:rPr lang="en-US" sz="1600" dirty="0" err="1">
                <a:latin typeface="Kruti Dev 010" pitchFamily="2" charset="0"/>
              </a:rPr>
              <a:t>vuqekfur</a:t>
            </a:r>
            <a:r>
              <a:rPr lang="en-US" sz="1600" dirty="0">
                <a:latin typeface="Kruti Dev 010" pitchFamily="2" charset="0"/>
              </a:rPr>
              <a:t> </a:t>
            </a:r>
            <a:r>
              <a:rPr lang="en-US" sz="1600" dirty="0" err="1">
                <a:latin typeface="Kruti Dev 010" pitchFamily="2" charset="0"/>
              </a:rPr>
              <a:t>udn</a:t>
            </a:r>
            <a:r>
              <a:rPr lang="en-US" sz="1600" dirty="0">
                <a:latin typeface="Kruti Dev 010" pitchFamily="2" charset="0"/>
              </a:rPr>
              <a:t> </a:t>
            </a:r>
            <a:r>
              <a:rPr lang="en-US" sz="1600" dirty="0" err="1">
                <a:latin typeface="Kruti Dev 010" pitchFamily="2" charset="0"/>
              </a:rPr>
              <a:t>cfgxZeu</a:t>
            </a:r>
            <a:r>
              <a:rPr lang="en-US" sz="1600" dirty="0">
                <a:latin typeface="Kruti Dev 010" pitchFamily="2" charset="0"/>
              </a:rPr>
              <a:t>* </a:t>
            </a:r>
            <a:r>
              <a:rPr lang="en-US" sz="1600" dirty="0" err="1">
                <a:latin typeface="Kruti Dev 010" pitchFamily="2" charset="0"/>
              </a:rPr>
              <a:t>dgsaxsA</a:t>
            </a:r>
            <a:r>
              <a:rPr lang="en-US" sz="1600" dirty="0">
                <a:latin typeface="Kruti Dev 010" pitchFamily="2" charset="0"/>
              </a:rPr>
              <a:t> </a:t>
            </a:r>
            <a:endParaRPr lang="en-IN" sz="1600" dirty="0"/>
          </a:p>
          <a:p>
            <a:pPr>
              <a:lnSpc>
                <a:spcPct val="120000"/>
              </a:lnSpc>
            </a:pPr>
            <a:r>
              <a:rPr lang="en-US" sz="1600" dirty="0" err="1">
                <a:latin typeface="Kruti Dev 010" pitchFamily="2" charset="0"/>
              </a:rPr>
              <a:t>ge</a:t>
            </a:r>
            <a:r>
              <a:rPr lang="en-US" sz="1600" dirty="0">
                <a:latin typeface="Kruti Dev 010" pitchFamily="2" charset="0"/>
              </a:rPr>
              <a:t> mu </a:t>
            </a:r>
            <a:r>
              <a:rPr lang="en-US" sz="1600" dirty="0" err="1">
                <a:latin typeface="Kruti Dev 010" pitchFamily="2" charset="0"/>
              </a:rPr>
              <a:t>lHkh</a:t>
            </a:r>
            <a:r>
              <a:rPr lang="en-US" sz="1600" dirty="0">
                <a:latin typeface="Kruti Dev 010" pitchFamily="2" charset="0"/>
              </a:rPr>
              <a:t> </a:t>
            </a:r>
            <a:r>
              <a:rPr lang="en-US" sz="1600" u="sng" dirty="0" err="1">
                <a:latin typeface="Kruti Dev 010" pitchFamily="2" charset="0"/>
              </a:rPr>
              <a:t>lapkyu</a:t>
            </a:r>
            <a:r>
              <a:rPr lang="en-US" sz="1600" u="sng" dirty="0">
                <a:latin typeface="Kruti Dev 010" pitchFamily="2" charset="0"/>
              </a:rPr>
              <a:t> ls </a:t>
            </a:r>
            <a:r>
              <a:rPr lang="en-US" sz="1600" u="sng" dirty="0" err="1">
                <a:latin typeface="Kruti Dev 010" pitchFamily="2" charset="0"/>
              </a:rPr>
              <a:t>tqM+h</a:t>
            </a:r>
            <a:r>
              <a:rPr lang="en-US" sz="1600" u="sng" dirty="0">
                <a:latin typeface="Kruti Dev 010" pitchFamily="2" charset="0"/>
              </a:rPr>
              <a:t> </a:t>
            </a:r>
            <a:r>
              <a:rPr lang="en-US" sz="1600" u="sng" dirty="0" err="1">
                <a:latin typeface="Kruti Dev 010" pitchFamily="2" charset="0"/>
              </a:rPr>
              <a:t>xfrfof</a:t>
            </a:r>
            <a:r>
              <a:rPr lang="en-US" sz="1600" u="sng" dirty="0">
                <a:latin typeface="Kruti Dev 010" pitchFamily="2" charset="0"/>
              </a:rPr>
              <a:t>/</a:t>
            </a:r>
            <a:r>
              <a:rPr lang="en-US" sz="1600" u="sng" dirty="0" err="1">
                <a:latin typeface="Kruti Dev 010" pitchFamily="2" charset="0"/>
              </a:rPr>
              <a:t>k;ksa</a:t>
            </a:r>
            <a:r>
              <a:rPr lang="en-US" sz="1600" u="sng" dirty="0">
                <a:latin typeface="Kruti Dev 010" pitchFamily="2" charset="0"/>
              </a:rPr>
              <a:t> </a:t>
            </a:r>
            <a:r>
              <a:rPr lang="en-US" sz="1600" dirty="0">
                <a:latin typeface="Kruti Dev 010" pitchFamily="2" charset="0"/>
              </a:rPr>
              <a:t>dh </a:t>
            </a:r>
            <a:r>
              <a:rPr lang="en-US" sz="1600" dirty="0" err="1">
                <a:latin typeface="Kruti Dev 010" pitchFamily="2" charset="0"/>
              </a:rPr>
              <a:t>lwph</a:t>
            </a:r>
            <a:r>
              <a:rPr lang="en-US" sz="1600" dirty="0">
                <a:latin typeface="Kruti Dev 010" pitchFamily="2" charset="0"/>
              </a:rPr>
              <a:t> </a:t>
            </a:r>
            <a:r>
              <a:rPr lang="en-US" sz="1600" dirty="0" err="1">
                <a:latin typeface="Kruti Dev 010" pitchFamily="2" charset="0"/>
              </a:rPr>
              <a:t>Hkh</a:t>
            </a:r>
            <a:r>
              <a:rPr lang="en-US" sz="1600" dirty="0">
                <a:latin typeface="Kruti Dev 010" pitchFamily="2" charset="0"/>
              </a:rPr>
              <a:t> </a:t>
            </a:r>
            <a:r>
              <a:rPr lang="en-US" sz="1600" dirty="0" err="1">
                <a:latin typeface="Kruti Dev 010" pitchFamily="2" charset="0"/>
              </a:rPr>
              <a:t>cuk,axs</a:t>
            </a:r>
            <a:r>
              <a:rPr lang="en-US" sz="1600" dirty="0">
                <a:latin typeface="Kruti Dev 010" pitchFamily="2" charset="0"/>
              </a:rPr>
              <a:t> </a:t>
            </a:r>
            <a:r>
              <a:rPr lang="en-US" sz="1600" dirty="0" err="1">
                <a:latin typeface="Kruti Dev 010" pitchFamily="2" charset="0"/>
              </a:rPr>
              <a:t>ftlds</a:t>
            </a:r>
            <a:r>
              <a:rPr lang="en-US" sz="1600" dirty="0">
                <a:latin typeface="Kruti Dev 010" pitchFamily="2" charset="0"/>
              </a:rPr>
              <a:t> </a:t>
            </a:r>
            <a:r>
              <a:rPr lang="en-US" sz="1600" dirty="0" err="1">
                <a:latin typeface="Kruti Dev 010" pitchFamily="2" charset="0"/>
              </a:rPr>
              <a:t>fy</a:t>
            </a:r>
            <a:r>
              <a:rPr lang="en-US" sz="1600" dirty="0">
                <a:latin typeface="Kruti Dev 010" pitchFamily="2" charset="0"/>
              </a:rPr>
              <a:t>, </a:t>
            </a:r>
            <a:r>
              <a:rPr lang="en-US" sz="1600" dirty="0" err="1">
                <a:latin typeface="Kruti Dev 010" pitchFamily="2" charset="0"/>
              </a:rPr>
              <a:t>O;kikj</a:t>
            </a:r>
            <a:r>
              <a:rPr lang="en-US" sz="1600" dirty="0">
                <a:latin typeface="Kruti Dev 010" pitchFamily="2" charset="0"/>
              </a:rPr>
              <a:t> </a:t>
            </a:r>
            <a:r>
              <a:rPr lang="en-US" sz="1600" dirty="0" err="1">
                <a:latin typeface="Kruti Dev 010" pitchFamily="2" charset="0"/>
              </a:rPr>
              <a:t>dks</a:t>
            </a:r>
            <a:r>
              <a:rPr lang="en-US" sz="1600" dirty="0">
                <a:latin typeface="Kruti Dev 010" pitchFamily="2" charset="0"/>
              </a:rPr>
              <a:t> </a:t>
            </a:r>
            <a:r>
              <a:rPr lang="en-US" sz="1600" dirty="0" err="1">
                <a:latin typeface="Kruti Dev 010" pitchFamily="2" charset="0"/>
              </a:rPr>
              <a:t>udn</a:t>
            </a:r>
            <a:r>
              <a:rPr lang="en-US" sz="1600" dirty="0">
                <a:latin typeface="Kruti Dev 010" pitchFamily="2" charset="0"/>
              </a:rPr>
              <a:t> </a:t>
            </a:r>
            <a:r>
              <a:rPr lang="en-US" sz="1600" dirty="0" err="1">
                <a:latin typeface="Kruti Dev 010" pitchFamily="2" charset="0"/>
              </a:rPr>
              <a:t>izkIr</a:t>
            </a:r>
            <a:r>
              <a:rPr lang="en-US" sz="1600" dirty="0">
                <a:latin typeface="Kruti Dev 010" pitchFamily="2" charset="0"/>
              </a:rPr>
              <a:t> </a:t>
            </a:r>
            <a:r>
              <a:rPr lang="en-US" sz="1600" dirty="0" err="1">
                <a:latin typeface="Kruti Dev 010" pitchFamily="2" charset="0"/>
              </a:rPr>
              <a:t>gksrk</a:t>
            </a:r>
            <a:r>
              <a:rPr lang="en-US" sz="1600" dirty="0">
                <a:latin typeface="Kruti Dev 010" pitchFamily="2" charset="0"/>
              </a:rPr>
              <a:t> </a:t>
            </a:r>
            <a:r>
              <a:rPr lang="en-US" sz="1600" dirty="0" err="1">
                <a:latin typeface="Kruti Dev 010" pitchFamily="2" charset="0"/>
              </a:rPr>
              <a:t>gSA</a:t>
            </a:r>
            <a:r>
              <a:rPr lang="en-US" sz="1600" dirty="0">
                <a:latin typeface="Kruti Dev 010" pitchFamily="2" charset="0"/>
              </a:rPr>
              <a:t> </a:t>
            </a:r>
            <a:r>
              <a:rPr lang="en-US" sz="1600" dirty="0" err="1">
                <a:latin typeface="Kruti Dev 010" pitchFamily="2" charset="0"/>
              </a:rPr>
              <a:t>ge</a:t>
            </a:r>
            <a:r>
              <a:rPr lang="en-US" sz="1600" dirty="0">
                <a:latin typeface="Kruti Dev 010" pitchFamily="2" charset="0"/>
              </a:rPr>
              <a:t> </a:t>
            </a:r>
            <a:r>
              <a:rPr lang="en-US" sz="1600" dirty="0" err="1">
                <a:latin typeface="Kruti Dev 010" pitchFamily="2" charset="0"/>
              </a:rPr>
              <a:t>bu</a:t>
            </a:r>
            <a:r>
              <a:rPr lang="en-US" sz="1600" dirty="0">
                <a:latin typeface="Kruti Dev 010" pitchFamily="2" charset="0"/>
              </a:rPr>
              <a:t> </a:t>
            </a:r>
            <a:r>
              <a:rPr lang="en-US" sz="1600" dirty="0" err="1">
                <a:latin typeface="Kruti Dev 010" pitchFamily="2" charset="0"/>
              </a:rPr>
              <a:t>lHkh</a:t>
            </a:r>
            <a:r>
              <a:rPr lang="en-US" sz="1600" dirty="0">
                <a:latin typeface="Kruti Dev 010" pitchFamily="2" charset="0"/>
              </a:rPr>
              <a:t> </a:t>
            </a:r>
            <a:r>
              <a:rPr lang="en-US" sz="1600" dirty="0" err="1">
                <a:latin typeface="Kruti Dev 010" pitchFamily="2" charset="0"/>
              </a:rPr>
              <a:t>jkf</a:t>
            </a:r>
            <a:r>
              <a:rPr lang="hi-IN" sz="1600" dirty="0">
                <a:latin typeface="Kruti Dev 010" pitchFamily="2" charset="0"/>
              </a:rPr>
              <a:t>श</a:t>
            </a:r>
            <a:r>
              <a:rPr lang="en-US" sz="1600" dirty="0">
                <a:latin typeface="Kruti Dev 010" pitchFamily="2" charset="0"/>
              </a:rPr>
              <a:t>;</a:t>
            </a:r>
            <a:r>
              <a:rPr lang="en-US" sz="1600" dirty="0" err="1">
                <a:latin typeface="Kruti Dev 010" pitchFamily="2" charset="0"/>
              </a:rPr>
              <a:t>ksasa</a:t>
            </a:r>
            <a:r>
              <a:rPr lang="en-US" sz="1600" dirty="0">
                <a:latin typeface="Kruti Dev 010" pitchFamily="2" charset="0"/>
              </a:rPr>
              <a:t> </a:t>
            </a:r>
            <a:r>
              <a:rPr lang="en-US" sz="1600" dirty="0" err="1">
                <a:latin typeface="Kruti Dev 010" pitchFamily="2" charset="0"/>
              </a:rPr>
              <a:t>dks</a:t>
            </a:r>
            <a:r>
              <a:rPr lang="en-US" sz="1600" dirty="0">
                <a:latin typeface="Kruti Dev 010" pitchFamily="2" charset="0"/>
              </a:rPr>
              <a:t> </a:t>
            </a:r>
            <a:r>
              <a:rPr lang="en-US" sz="1600" dirty="0" err="1">
                <a:latin typeface="Kruti Dev 010" pitchFamily="2" charset="0"/>
              </a:rPr>
              <a:t>tksM+saxs</a:t>
            </a:r>
            <a:r>
              <a:rPr lang="en-US" sz="1600" dirty="0">
                <a:latin typeface="Kruti Dev 010" pitchFamily="2" charset="0"/>
              </a:rPr>
              <a:t> </a:t>
            </a:r>
            <a:r>
              <a:rPr lang="en-US" sz="1600" dirty="0" err="1">
                <a:latin typeface="Kruti Dev 010" pitchFamily="2" charset="0"/>
              </a:rPr>
              <a:t>vkSj</a:t>
            </a:r>
            <a:r>
              <a:rPr lang="en-US" sz="1600" dirty="0">
                <a:latin typeface="Kruti Dev 010" pitchFamily="2" charset="0"/>
              </a:rPr>
              <a:t> </a:t>
            </a:r>
            <a:r>
              <a:rPr lang="en-US" sz="1600" dirty="0" err="1">
                <a:latin typeface="Kruti Dev 010" pitchFamily="2" charset="0"/>
              </a:rPr>
              <a:t>bls</a:t>
            </a:r>
            <a:r>
              <a:rPr lang="en-US" sz="1600" dirty="0">
                <a:latin typeface="Kruti Dev 010" pitchFamily="2" charset="0"/>
              </a:rPr>
              <a:t> </a:t>
            </a:r>
            <a:r>
              <a:rPr lang="en-US" sz="1600" dirty="0" err="1">
                <a:latin typeface="Kruti Dev 010" pitchFamily="2" charset="0"/>
              </a:rPr>
              <a:t>ekStwnk</a:t>
            </a:r>
            <a:r>
              <a:rPr lang="en-US" sz="1600" dirty="0">
                <a:latin typeface="Kruti Dev 010" pitchFamily="2" charset="0"/>
              </a:rPr>
              <a:t> </a:t>
            </a:r>
            <a:r>
              <a:rPr lang="en-US" sz="1600" dirty="0" err="1">
                <a:latin typeface="Kruti Dev 010" pitchFamily="2" charset="0"/>
              </a:rPr>
              <a:t>eghus</a:t>
            </a:r>
            <a:r>
              <a:rPr lang="en-US" sz="1600" dirty="0">
                <a:latin typeface="Kruti Dev 010" pitchFamily="2" charset="0"/>
              </a:rPr>
              <a:t> ds </a:t>
            </a:r>
            <a:r>
              <a:rPr lang="en-US" sz="1600" dirty="0" err="1">
                <a:latin typeface="Kruti Dev 010" pitchFamily="2" charset="0"/>
              </a:rPr>
              <a:t>fy</a:t>
            </a:r>
            <a:r>
              <a:rPr lang="en-US" sz="1600" dirty="0">
                <a:latin typeface="Kruti Dev 010" pitchFamily="2" charset="0"/>
              </a:rPr>
              <a:t>, ^</a:t>
            </a:r>
            <a:r>
              <a:rPr lang="en-US" sz="1600" dirty="0" err="1">
                <a:latin typeface="Kruti Dev 010" pitchFamily="2" charset="0"/>
              </a:rPr>
              <a:t>vuqekfur</a:t>
            </a:r>
            <a:r>
              <a:rPr lang="en-US" sz="1600" dirty="0">
                <a:latin typeface="Kruti Dev 010" pitchFamily="2" charset="0"/>
              </a:rPr>
              <a:t> </a:t>
            </a:r>
            <a:r>
              <a:rPr lang="en-US" sz="1600" dirty="0" err="1">
                <a:latin typeface="Kruti Dev 010" pitchFamily="2" charset="0"/>
              </a:rPr>
              <a:t>udn</a:t>
            </a:r>
            <a:r>
              <a:rPr lang="en-US" sz="1600" dirty="0">
                <a:latin typeface="Kruti Dev 010" pitchFamily="2" charset="0"/>
              </a:rPr>
              <a:t> </a:t>
            </a:r>
            <a:r>
              <a:rPr lang="en-US" sz="1600" dirty="0" err="1">
                <a:latin typeface="Kruti Dev 010" pitchFamily="2" charset="0"/>
              </a:rPr>
              <a:t>vkxeu</a:t>
            </a:r>
            <a:r>
              <a:rPr lang="en-US" sz="1600" dirty="0">
                <a:latin typeface="Kruti Dev 010" pitchFamily="2" charset="0"/>
              </a:rPr>
              <a:t>* </a:t>
            </a:r>
            <a:r>
              <a:rPr lang="en-US" sz="1600" dirty="0" err="1">
                <a:latin typeface="Kruti Dev 010" pitchFamily="2" charset="0"/>
              </a:rPr>
              <a:t>dgsaxs</a:t>
            </a:r>
            <a:endParaRPr lang="en-IN" sz="1600" dirty="0"/>
          </a:p>
          <a:p>
            <a:pPr>
              <a:lnSpc>
                <a:spcPct val="120000"/>
              </a:lnSpc>
            </a:pPr>
            <a:r>
              <a:rPr lang="en-US" sz="1600" dirty="0" err="1">
                <a:latin typeface="Kruti Dev 010" pitchFamily="2" charset="0"/>
              </a:rPr>
              <a:t>bl</a:t>
            </a:r>
            <a:r>
              <a:rPr lang="en-US" sz="1600" dirty="0">
                <a:latin typeface="Kruti Dev 010" pitchFamily="2" charset="0"/>
              </a:rPr>
              <a:t> </a:t>
            </a:r>
            <a:r>
              <a:rPr lang="en-US" sz="1600" dirty="0" err="1">
                <a:latin typeface="Kruti Dev 010" pitchFamily="2" charset="0"/>
              </a:rPr>
              <a:t>igys</a:t>
            </a:r>
            <a:r>
              <a:rPr lang="en-US" sz="1600" dirty="0">
                <a:latin typeface="Kruti Dev 010" pitchFamily="2" charset="0"/>
              </a:rPr>
              <a:t> </a:t>
            </a:r>
            <a:r>
              <a:rPr lang="en-US" sz="1600" dirty="0" err="1">
                <a:latin typeface="Kruti Dev 010" pitchFamily="2" charset="0"/>
              </a:rPr>
              <a:t>pj.k</a:t>
            </a:r>
            <a:r>
              <a:rPr lang="en-US" sz="1600" dirty="0">
                <a:latin typeface="Kruti Dev 010" pitchFamily="2" charset="0"/>
              </a:rPr>
              <a:t> ds </a:t>
            </a:r>
            <a:r>
              <a:rPr lang="en-US" sz="1600" dirty="0" err="1">
                <a:latin typeface="Kruti Dev 010" pitchFamily="2" charset="0"/>
              </a:rPr>
              <a:t>ckn</a:t>
            </a:r>
            <a:r>
              <a:rPr lang="en-US" sz="1600" dirty="0">
                <a:latin typeface="Kruti Dev 010" pitchFamily="2" charset="0"/>
              </a:rPr>
              <a:t>] t:jh </a:t>
            </a:r>
            <a:r>
              <a:rPr lang="hi-IN" sz="1400" dirty="0">
                <a:latin typeface="Kruti Dev 010" pitchFamily="2" charset="0"/>
              </a:rPr>
              <a:t>कार्यशील</a:t>
            </a:r>
            <a:r>
              <a:rPr lang="en-US" sz="1600" dirty="0">
                <a:latin typeface="Kruti Dev 010" pitchFamily="2" charset="0"/>
              </a:rPr>
              <a:t> </a:t>
            </a:r>
            <a:r>
              <a:rPr lang="en-US" sz="1600" dirty="0" err="1">
                <a:latin typeface="Kruti Dev 010" pitchFamily="2" charset="0"/>
              </a:rPr>
              <a:t>iwath</a:t>
            </a:r>
            <a:r>
              <a:rPr lang="en-US" sz="1600" dirty="0">
                <a:latin typeface="Kruti Dev 010" pitchFamily="2" charset="0"/>
              </a:rPr>
              <a:t> </a:t>
            </a:r>
            <a:r>
              <a:rPr lang="en-US" sz="1600" dirty="0" err="1">
                <a:latin typeface="Kruti Dev 010" pitchFamily="2" charset="0"/>
              </a:rPr>
              <a:t>dk</a:t>
            </a:r>
            <a:r>
              <a:rPr lang="en-US" sz="1600" dirty="0">
                <a:latin typeface="Kruti Dev 010" pitchFamily="2" charset="0"/>
              </a:rPr>
              <a:t> </a:t>
            </a:r>
            <a:r>
              <a:rPr lang="en-US" sz="1600" dirty="0" err="1">
                <a:latin typeface="Kruti Dev 010" pitchFamily="2" charset="0"/>
              </a:rPr>
              <a:t>lw</a:t>
            </a:r>
            <a:r>
              <a:rPr lang="en-US" sz="1600" dirty="0">
                <a:latin typeface="Kruti Dev 010" pitchFamily="2" charset="0"/>
              </a:rPr>
              <a:t>= </a:t>
            </a:r>
            <a:r>
              <a:rPr lang="en-US" sz="1600" dirty="0" err="1">
                <a:latin typeface="Kruti Dev 010" pitchFamily="2" charset="0"/>
              </a:rPr>
              <a:t>bl</a:t>
            </a:r>
            <a:r>
              <a:rPr lang="en-US" sz="1600" dirty="0">
                <a:latin typeface="Kruti Dev 010" pitchFamily="2" charset="0"/>
              </a:rPr>
              <a:t> </a:t>
            </a:r>
            <a:r>
              <a:rPr lang="en-US" sz="1600" dirty="0" err="1">
                <a:latin typeface="Kruti Dev 010" pitchFamily="2" charset="0"/>
              </a:rPr>
              <a:t>ckWDl</a:t>
            </a:r>
            <a:r>
              <a:rPr lang="en-US" sz="1600" dirty="0">
                <a:latin typeface="Kruti Dev 010" pitchFamily="2" charset="0"/>
              </a:rPr>
              <a:t> </a:t>
            </a:r>
            <a:r>
              <a:rPr lang="en-US" sz="1600" dirty="0" err="1">
                <a:latin typeface="Kruti Dev 010" pitchFamily="2" charset="0"/>
              </a:rPr>
              <a:t>esa</a:t>
            </a:r>
            <a:r>
              <a:rPr lang="en-US" sz="1600" dirty="0">
                <a:latin typeface="Kruti Dev 010" pitchFamily="2" charset="0"/>
              </a:rPr>
              <a:t> fn, x, </a:t>
            </a:r>
            <a:r>
              <a:rPr lang="en-US" sz="1600" dirty="0" err="1">
                <a:latin typeface="Kruti Dev 010" pitchFamily="2" charset="0"/>
              </a:rPr>
              <a:t>lw</a:t>
            </a:r>
            <a:r>
              <a:rPr lang="en-US" sz="1600" dirty="0">
                <a:latin typeface="Kruti Dev 010" pitchFamily="2" charset="0"/>
              </a:rPr>
              <a:t>= ds </a:t>
            </a:r>
            <a:r>
              <a:rPr lang="en-US" sz="1600" dirty="0" err="1">
                <a:latin typeface="Kruti Dev 010" pitchFamily="2" charset="0"/>
              </a:rPr>
              <a:t>leku</a:t>
            </a:r>
            <a:r>
              <a:rPr lang="en-US" sz="1600" dirty="0">
                <a:latin typeface="Kruti Dev 010" pitchFamily="2" charset="0"/>
              </a:rPr>
              <a:t> </a:t>
            </a:r>
            <a:r>
              <a:rPr lang="en-US" sz="1600" dirty="0" err="1">
                <a:latin typeface="Kruti Dev 010" pitchFamily="2" charset="0"/>
              </a:rPr>
              <a:t>fn</a:t>
            </a:r>
            <a:r>
              <a:rPr lang="en-US" sz="1600" dirty="0">
                <a:latin typeface="Kruti Dev 010" pitchFamily="2" charset="0"/>
              </a:rPr>
              <a:t>[</a:t>
            </a:r>
            <a:r>
              <a:rPr lang="en-US" sz="1600" dirty="0" err="1">
                <a:latin typeface="Kruti Dev 010" pitchFamily="2" charset="0"/>
              </a:rPr>
              <a:t>kkbZ</a:t>
            </a:r>
            <a:r>
              <a:rPr lang="en-US" sz="1600" dirty="0">
                <a:latin typeface="Kruti Dev 010" pitchFamily="2" charset="0"/>
              </a:rPr>
              <a:t> </a:t>
            </a:r>
            <a:r>
              <a:rPr lang="en-US" sz="1600" dirty="0" err="1">
                <a:latin typeface="Kruti Dev 010" pitchFamily="2" charset="0"/>
              </a:rPr>
              <a:t>nsxkA</a:t>
            </a:r>
            <a:r>
              <a:rPr lang="en-US" sz="1600" dirty="0">
                <a:latin typeface="Kruti Dev 010" pitchFamily="2" charset="0"/>
              </a:rPr>
              <a:t> </a:t>
            </a:r>
            <a:endParaRPr lang="mr-IN" sz="1600" dirty="0"/>
          </a:p>
        </p:txBody>
      </p:sp>
      <p:sp>
        <p:nvSpPr>
          <p:cNvPr id="12" name="Title 1"/>
          <p:cNvSpPr txBox="1">
            <a:spLocks/>
          </p:cNvSpPr>
          <p:nvPr/>
        </p:nvSpPr>
        <p:spPr>
          <a:xfrm>
            <a:off x="4716016" y="248156"/>
            <a:ext cx="4076701" cy="715962"/>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r>
              <a:rPr lang="hi-IN" sz="2400" dirty="0">
                <a:latin typeface="Kruti Dev 010" pitchFamily="2" charset="0"/>
              </a:rPr>
              <a:t> </a:t>
            </a:r>
            <a:r>
              <a:rPr lang="hi-IN" sz="2000" dirty="0">
                <a:latin typeface="Kruti Dev 010" pitchFamily="2" charset="0"/>
              </a:rPr>
              <a:t>कार्यशील</a:t>
            </a:r>
            <a:r>
              <a:rPr lang="en-US" sz="2000" dirty="0">
                <a:latin typeface="Kruti Dev 010" pitchFamily="2" charset="0"/>
              </a:rPr>
              <a:t> </a:t>
            </a:r>
            <a:r>
              <a:rPr lang="en-US" sz="2400" dirty="0" err="1">
                <a:latin typeface="Kruti Dev 010" pitchFamily="2" charset="0"/>
              </a:rPr>
              <a:t>iwath</a:t>
            </a:r>
            <a:r>
              <a:rPr lang="en-US" sz="2400" dirty="0">
                <a:latin typeface="Kruti Dev 010" pitchFamily="2" charset="0"/>
              </a:rPr>
              <a:t> dh x.kuk </a:t>
            </a:r>
            <a:r>
              <a:rPr lang="en-US" sz="2400" dirty="0" err="1">
                <a:latin typeface="Kruti Dev 010" pitchFamily="2" charset="0"/>
              </a:rPr>
              <a:t>djuk</a:t>
            </a:r>
            <a:r>
              <a:rPr lang="en-US" sz="2400" dirty="0">
                <a:latin typeface="Kruti Dev 010" pitchFamily="2" charset="0"/>
              </a:rPr>
              <a:t> &amp; </a:t>
            </a:r>
            <a:r>
              <a:rPr lang="en-US" sz="2400" dirty="0" err="1">
                <a:latin typeface="Kruti Dev 010" pitchFamily="2" charset="0"/>
              </a:rPr>
              <a:t>igyk</a:t>
            </a:r>
            <a:r>
              <a:rPr lang="en-US" sz="2400" dirty="0">
                <a:latin typeface="Kruti Dev 010" pitchFamily="2" charset="0"/>
              </a:rPr>
              <a:t> </a:t>
            </a:r>
            <a:r>
              <a:rPr lang="en-US" sz="2400" dirty="0" err="1">
                <a:latin typeface="Kruti Dev 010" pitchFamily="2" charset="0"/>
              </a:rPr>
              <a:t>pj.k</a:t>
            </a:r>
            <a:r>
              <a:rPr lang="en-US" sz="2400" dirty="0">
                <a:latin typeface="Kruti Dev 010" pitchFamily="2" charset="0"/>
              </a:rPr>
              <a:t> </a:t>
            </a:r>
            <a:endParaRPr lang="mr-IN" sz="2400" dirty="0"/>
          </a:p>
        </p:txBody>
      </p:sp>
      <p:sp>
        <p:nvSpPr>
          <p:cNvPr id="14" name="Rectangle 4"/>
          <p:cNvSpPr>
            <a:spLocks noChangeArrowheads="1"/>
          </p:cNvSpPr>
          <p:nvPr/>
        </p:nvSpPr>
        <p:spPr bwMode="auto">
          <a:xfrm>
            <a:off x="4716017" y="5345626"/>
            <a:ext cx="4076700" cy="1251726"/>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000" b="1" dirty="0" err="1">
                <a:latin typeface="Kruti Dev 010" pitchFamily="2" charset="0"/>
              </a:rPr>
              <a:t>bl</a:t>
            </a:r>
            <a:r>
              <a:rPr lang="en-US" sz="2000" b="1" dirty="0">
                <a:latin typeface="Kruti Dev 010" pitchFamily="2" charset="0"/>
              </a:rPr>
              <a:t> </a:t>
            </a:r>
            <a:r>
              <a:rPr lang="en-US" sz="2000" b="1" dirty="0" err="1">
                <a:latin typeface="Kruti Dev 010" pitchFamily="2" charset="0"/>
              </a:rPr>
              <a:t>vof</a:t>
            </a:r>
            <a:r>
              <a:rPr lang="en-US" sz="2000" b="1" dirty="0">
                <a:latin typeface="Kruti Dev 010" pitchFamily="2" charset="0"/>
              </a:rPr>
              <a:t>/k ds </a:t>
            </a:r>
            <a:r>
              <a:rPr lang="en-US" sz="2000" b="1" dirty="0" err="1">
                <a:latin typeface="Kruti Dev 010" pitchFamily="2" charset="0"/>
              </a:rPr>
              <a:t>fy</a:t>
            </a:r>
            <a:r>
              <a:rPr lang="en-US" sz="2000" b="1" dirty="0">
                <a:latin typeface="Kruti Dev 010" pitchFamily="2" charset="0"/>
              </a:rPr>
              <a:t>, t:jh </a:t>
            </a:r>
            <a:r>
              <a:rPr lang="hi-IN" sz="1600" dirty="0">
                <a:latin typeface="Kruti Dev 010" pitchFamily="2" charset="0"/>
              </a:rPr>
              <a:t>कार्यशील</a:t>
            </a:r>
            <a:r>
              <a:rPr lang="en-US" sz="2000" b="1" dirty="0">
                <a:latin typeface="Kruti Dev 010" pitchFamily="2" charset="0"/>
              </a:rPr>
              <a:t> </a:t>
            </a:r>
            <a:r>
              <a:rPr lang="en-US" sz="2000" b="1" dirty="0" err="1">
                <a:latin typeface="Kruti Dev 010" pitchFamily="2" charset="0"/>
              </a:rPr>
              <a:t>iwath</a:t>
            </a:r>
            <a:r>
              <a:rPr lang="en-US" sz="2000" dirty="0">
                <a:latin typeface="Kruti Dev 010" pitchFamily="2" charset="0"/>
              </a:rPr>
              <a:t> </a:t>
            </a:r>
            <a:r>
              <a:rPr lang="en-GB" dirty="0">
                <a:solidFill>
                  <a:srgbClr val="000000"/>
                </a:solidFill>
                <a:latin typeface="Garamond" pitchFamily="18" charset="0"/>
              </a:rPr>
              <a:t>= </a:t>
            </a: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vof</a:t>
            </a:r>
            <a:r>
              <a:rPr lang="en-US" sz="2000" dirty="0">
                <a:latin typeface="Kruti Dev 010" pitchFamily="2" charset="0"/>
              </a:rPr>
              <a:t>/k ds </a:t>
            </a:r>
            <a:r>
              <a:rPr lang="en-US" sz="2000" dirty="0" err="1">
                <a:latin typeface="Kruti Dev 010" pitchFamily="2" charset="0"/>
              </a:rPr>
              <a:t>fy</a:t>
            </a:r>
            <a:r>
              <a:rPr lang="en-US" sz="2000" dirty="0">
                <a:latin typeface="Kruti Dev 010" pitchFamily="2" charset="0"/>
              </a:rPr>
              <a:t>, </a:t>
            </a:r>
            <a:r>
              <a:rPr lang="en-US" sz="2000" dirty="0" err="1">
                <a:latin typeface="Kruti Dev 010" pitchFamily="2" charset="0"/>
              </a:rPr>
              <a:t>vuqekfur</a:t>
            </a:r>
            <a:r>
              <a:rPr lang="en-US" sz="2000" dirty="0">
                <a:latin typeface="Kruti Dev 010" pitchFamily="2" charset="0"/>
              </a:rPr>
              <a:t> </a:t>
            </a:r>
            <a:r>
              <a:rPr lang="en-US" sz="2000" dirty="0" err="1">
                <a:latin typeface="Kruti Dev 010" pitchFamily="2" charset="0"/>
              </a:rPr>
              <a:t>udn</a:t>
            </a:r>
            <a:r>
              <a:rPr lang="en-US" sz="2000" dirty="0">
                <a:latin typeface="Kruti Dev 010" pitchFamily="2" charset="0"/>
              </a:rPr>
              <a:t> </a:t>
            </a:r>
            <a:r>
              <a:rPr lang="en-US" sz="2000" dirty="0" err="1">
                <a:latin typeface="Kruti Dev 010" pitchFamily="2" charset="0"/>
              </a:rPr>
              <a:t>cfgxZeu</a:t>
            </a:r>
            <a:r>
              <a:rPr lang="en-US" sz="2000" dirty="0">
                <a:latin typeface="Kruti Dev 010" pitchFamily="2" charset="0"/>
              </a:rPr>
              <a:t> &amp; </a:t>
            </a:r>
            <a:r>
              <a:rPr lang="en-US" sz="2000" dirty="0" err="1">
                <a:latin typeface="Kruti Dev 010" pitchFamily="2" charset="0"/>
              </a:rPr>
              <a:t>bl</a:t>
            </a:r>
            <a:r>
              <a:rPr lang="en-US" sz="2000" dirty="0">
                <a:latin typeface="Kruti Dev 010" pitchFamily="2" charset="0"/>
              </a:rPr>
              <a:t> </a:t>
            </a:r>
            <a:r>
              <a:rPr lang="en-US" sz="2000" dirty="0" err="1">
                <a:latin typeface="Kruti Dev 010" pitchFamily="2" charset="0"/>
              </a:rPr>
              <a:t>vof</a:t>
            </a:r>
            <a:r>
              <a:rPr lang="en-US" sz="2000" dirty="0">
                <a:latin typeface="Kruti Dev 010" pitchFamily="2" charset="0"/>
              </a:rPr>
              <a:t>/k ds </a:t>
            </a:r>
            <a:r>
              <a:rPr lang="en-US" sz="2000" dirty="0" err="1">
                <a:latin typeface="Kruti Dev 010" pitchFamily="2" charset="0"/>
              </a:rPr>
              <a:t>fy</a:t>
            </a:r>
            <a:r>
              <a:rPr lang="en-US" sz="2000" dirty="0">
                <a:latin typeface="Kruti Dev 010" pitchFamily="2" charset="0"/>
              </a:rPr>
              <a:t>, </a:t>
            </a:r>
            <a:r>
              <a:rPr lang="en-US" sz="2000" dirty="0" err="1">
                <a:latin typeface="Kruti Dev 010" pitchFamily="2" charset="0"/>
              </a:rPr>
              <a:t>vuqekfur</a:t>
            </a:r>
            <a:r>
              <a:rPr lang="en-US" sz="2000" dirty="0">
                <a:latin typeface="Kruti Dev 010" pitchFamily="2" charset="0"/>
              </a:rPr>
              <a:t> </a:t>
            </a:r>
            <a:r>
              <a:rPr lang="en-US" sz="2000" dirty="0" err="1">
                <a:latin typeface="Kruti Dev 010" pitchFamily="2" charset="0"/>
              </a:rPr>
              <a:t>udn</a:t>
            </a:r>
            <a:r>
              <a:rPr lang="en-US" sz="2000" dirty="0">
                <a:latin typeface="Kruti Dev 010" pitchFamily="2" charset="0"/>
              </a:rPr>
              <a:t> </a:t>
            </a:r>
            <a:r>
              <a:rPr lang="en-US" sz="2000" dirty="0" err="1">
                <a:latin typeface="Kruti Dev 010" pitchFamily="2" charset="0"/>
              </a:rPr>
              <a:t>vkxeu</a:t>
            </a:r>
            <a:endParaRPr lang="en-GB" sz="2000" dirty="0">
              <a:solidFill>
                <a:srgbClr val="000000"/>
              </a:solidFill>
              <a:latin typeface="Garamond" pitchFamily="18" charset="0"/>
            </a:endParaRPr>
          </a:p>
        </p:txBody>
      </p:sp>
    </p:spTree>
    <p:extLst>
      <p:ext uri="{BB962C8B-B14F-4D97-AF65-F5344CB8AC3E}">
        <p14:creationId xmlns:p14="http://schemas.microsoft.com/office/powerpoint/2010/main" val="265332795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Slide Number Placeholder 3"/>
          <p:cNvSpPr>
            <a:spLocks noGrp="1"/>
          </p:cNvSpPr>
          <p:nvPr>
            <p:ph type="sldNum" sz="quarter" idx="4294967295"/>
          </p:nvPr>
        </p:nvSpPr>
        <p:spPr bwMode="auto">
          <a:xfrm>
            <a:off x="3581400" y="6356349"/>
            <a:ext cx="2133600" cy="36512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algn="ctr"/>
            <a:fld id="{33E04A77-8E5C-4492-9ACC-503E427CC109}" type="slidenum">
              <a:rPr lang="en-US" altLang="en-US" sz="1600" b="1">
                <a:solidFill>
                  <a:schemeClr val="tx1"/>
                </a:solidFill>
                <a:latin typeface="Arial" charset="0"/>
                <a:cs typeface="Arial" charset="0"/>
              </a:rPr>
              <a:pPr algn="ctr"/>
              <a:t>8</a:t>
            </a:fld>
            <a:endParaRPr lang="en-US" altLang="en-US" sz="1600" b="1">
              <a:solidFill>
                <a:schemeClr val="tx1"/>
              </a:solidFill>
              <a:latin typeface="Arial" charset="0"/>
              <a:cs typeface="Arial" charset="0"/>
            </a:endParaRPr>
          </a:p>
        </p:txBody>
      </p:sp>
      <p:sp>
        <p:nvSpPr>
          <p:cNvPr id="11271" name="Picture 2"/>
          <p:cNvSpPr>
            <a:spLocks noChangeAspect="1" noChangeArrowheads="1"/>
          </p:cNvSpPr>
          <p:nvPr/>
        </p:nvSpPr>
        <p:spPr bwMode="auto">
          <a:xfrm>
            <a:off x="762000" y="1600200"/>
            <a:ext cx="1285875" cy="7445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1272" name="Picture 3"/>
          <p:cNvSpPr>
            <a:spLocks noChangeAspect="1" noChangeArrowheads="1"/>
          </p:cNvSpPr>
          <p:nvPr/>
        </p:nvSpPr>
        <p:spPr bwMode="auto">
          <a:xfrm flipH="1">
            <a:off x="2133600" y="2209800"/>
            <a:ext cx="457200" cy="496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1276" name="Picture 8"/>
          <p:cNvSpPr>
            <a:spLocks noChangeAspect="1" noChangeArrowheads="1"/>
          </p:cNvSpPr>
          <p:nvPr/>
        </p:nvSpPr>
        <p:spPr bwMode="auto">
          <a:xfrm>
            <a:off x="7543800" y="1828800"/>
            <a:ext cx="1062038" cy="587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altLang="en-US" sz="2400" dirty="0"/>
              <a:t>Class Exercise</a:t>
            </a:r>
            <a:endParaRPr lang="en-US" sz="2400" dirty="0">
              <a:solidFill>
                <a:srgbClr val="000000"/>
              </a:solidFill>
              <a:cs typeface="Arial" pitchFamily="34" charset="0"/>
            </a:endParaRPr>
          </a:p>
        </p:txBody>
      </p:sp>
      <p:sp>
        <p:nvSpPr>
          <p:cNvPr id="19" name="Text Box 2"/>
          <p:cNvSpPr txBox="1">
            <a:spLocks noChangeArrowheads="1"/>
          </p:cNvSpPr>
          <p:nvPr/>
        </p:nvSpPr>
        <p:spPr bwMode="auto">
          <a:xfrm>
            <a:off x="228600" y="1035050"/>
            <a:ext cx="4267200" cy="5562302"/>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lnSpc>
                <a:spcPct val="110000"/>
              </a:lnSpc>
              <a:buFont typeface="Arial" charset="0"/>
              <a:buChar char="•"/>
              <a:defRPr/>
            </a:pPr>
            <a:r>
              <a:rPr lang="en-US" dirty="0"/>
              <a:t>For the two businesses (one your own and another one which you are studying) calculate working capital needs for the current month. </a:t>
            </a:r>
          </a:p>
          <a:p>
            <a:pPr>
              <a:lnSpc>
                <a:spcPct val="110000"/>
              </a:lnSpc>
              <a:buFont typeface="Arial" charset="0"/>
              <a:buChar char="•"/>
              <a:defRPr/>
            </a:pPr>
            <a:r>
              <a:rPr lang="en-US" dirty="0"/>
              <a:t>Refer to the cash flow statement you have made for the last month. List how much cash was spent on </a:t>
            </a:r>
            <a:r>
              <a:rPr lang="en-IN" u="sng" dirty="0"/>
              <a:t>operational activities</a:t>
            </a:r>
            <a:r>
              <a:rPr lang="en-IN" dirty="0"/>
              <a:t> such as</a:t>
            </a:r>
            <a:r>
              <a:rPr lang="en-US" dirty="0"/>
              <a:t>: </a:t>
            </a:r>
          </a:p>
          <a:p>
            <a:pPr marL="1057275" lvl="2" indent="-457200">
              <a:lnSpc>
                <a:spcPct val="110000"/>
              </a:lnSpc>
              <a:buFont typeface="+mj-lt"/>
              <a:buAutoNum type="arabicPeriod"/>
              <a:defRPr/>
            </a:pPr>
            <a:r>
              <a:rPr lang="en-US" sz="1600" dirty="0"/>
              <a:t>Raw materials and transportation</a:t>
            </a:r>
          </a:p>
          <a:p>
            <a:pPr marL="1057275" lvl="2" indent="-457200">
              <a:lnSpc>
                <a:spcPct val="110000"/>
              </a:lnSpc>
              <a:buFont typeface="+mj-lt"/>
              <a:buAutoNum type="arabicPeriod"/>
              <a:defRPr/>
            </a:pPr>
            <a:r>
              <a:rPr lang="en-IN" sz="1600" dirty="0"/>
              <a:t>Wages and salaries</a:t>
            </a:r>
          </a:p>
          <a:p>
            <a:pPr marL="1057275" lvl="2" indent="-457200">
              <a:lnSpc>
                <a:spcPct val="110000"/>
              </a:lnSpc>
              <a:buFont typeface="+mj-lt"/>
              <a:buAutoNum type="arabicPeriod"/>
              <a:defRPr/>
            </a:pPr>
            <a:r>
              <a:rPr lang="en-IN" sz="1600" dirty="0"/>
              <a:t>Rents</a:t>
            </a:r>
          </a:p>
          <a:p>
            <a:pPr marL="1057275" lvl="2" indent="-457200">
              <a:lnSpc>
                <a:spcPct val="110000"/>
              </a:lnSpc>
              <a:buFont typeface="+mj-lt"/>
              <a:buAutoNum type="arabicPeriod"/>
              <a:defRPr/>
            </a:pPr>
            <a:r>
              <a:rPr lang="en-IN" sz="1600" dirty="0"/>
              <a:t>Repairs</a:t>
            </a:r>
          </a:p>
          <a:p>
            <a:pPr marL="1057275" lvl="2" indent="-457200">
              <a:lnSpc>
                <a:spcPct val="110000"/>
              </a:lnSpc>
              <a:buFont typeface="+mj-lt"/>
              <a:buAutoNum type="arabicPeriod"/>
              <a:defRPr/>
            </a:pPr>
            <a:r>
              <a:rPr lang="en-IN" sz="1600" dirty="0"/>
              <a:t>Phone, Electricity, Fuel, and Water</a:t>
            </a:r>
          </a:p>
          <a:p>
            <a:pPr marL="1057275" lvl="2" indent="-457200">
              <a:lnSpc>
                <a:spcPct val="110000"/>
              </a:lnSpc>
              <a:buFont typeface="+mj-lt"/>
              <a:buAutoNum type="arabicPeriod"/>
              <a:defRPr/>
            </a:pPr>
            <a:r>
              <a:rPr lang="en-IN" sz="1600" dirty="0"/>
              <a:t>Interest on loans</a:t>
            </a:r>
          </a:p>
          <a:p>
            <a:pPr marL="457200" lvl="1" indent="-457200">
              <a:lnSpc>
                <a:spcPct val="110000"/>
              </a:lnSpc>
              <a:buFont typeface="Arial" panose="020B0604020202020204" pitchFamily="34" charset="0"/>
              <a:buChar char="•"/>
              <a:defRPr/>
            </a:pPr>
            <a:r>
              <a:rPr lang="en-IN" dirty="0"/>
              <a:t>List how much cash was received for </a:t>
            </a:r>
            <a:r>
              <a:rPr lang="en-IN" u="sng" dirty="0"/>
              <a:t>operational activities</a:t>
            </a:r>
            <a:endParaRPr lang="en-IN" dirty="0"/>
          </a:p>
          <a:p>
            <a:pPr marL="457200" lvl="1" indent="-457200">
              <a:lnSpc>
                <a:spcPct val="110000"/>
              </a:lnSpc>
              <a:buFont typeface="Arial" panose="020B0604020202020204" pitchFamily="34" charset="0"/>
              <a:buChar char="•"/>
              <a:defRPr/>
            </a:pPr>
            <a:r>
              <a:rPr lang="en-IN" dirty="0"/>
              <a:t>Find the working capital need using the formula in the previous slide</a:t>
            </a:r>
            <a:endParaRPr lang="en-US" dirty="0"/>
          </a:p>
        </p:txBody>
      </p:sp>
      <p:sp>
        <p:nvSpPr>
          <p:cNvPr id="10" name="Text Box 1"/>
          <p:cNvSpPr txBox="1">
            <a:spLocks noChangeArrowheads="1"/>
          </p:cNvSpPr>
          <p:nvPr/>
        </p:nvSpPr>
        <p:spPr bwMode="auto">
          <a:xfrm>
            <a:off x="4716016" y="152400"/>
            <a:ext cx="42672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latin typeface="Kruti Dev 010" pitchFamily="2" charset="0"/>
              </a:rPr>
              <a:t>d{</a:t>
            </a:r>
            <a:r>
              <a:rPr lang="en-US" sz="2400" dirty="0" err="1">
                <a:latin typeface="Kruti Dev 010" pitchFamily="2" charset="0"/>
              </a:rPr>
              <a:t>kk</a:t>
            </a:r>
            <a:r>
              <a:rPr lang="en-US" sz="2400" dirty="0">
                <a:latin typeface="Kruti Dev 010" pitchFamily="2" charset="0"/>
              </a:rPr>
              <a:t> </a:t>
            </a:r>
            <a:r>
              <a:rPr lang="en-US" sz="2400" dirty="0" err="1">
                <a:latin typeface="Kruti Dev 010" pitchFamily="2" charset="0"/>
              </a:rPr>
              <a:t>vH;kl</a:t>
            </a:r>
            <a:endParaRPr lang="en-US" sz="2400" dirty="0">
              <a:solidFill>
                <a:srgbClr val="000000"/>
              </a:solidFill>
              <a:cs typeface="Arial" pitchFamily="34" charset="0"/>
            </a:endParaRPr>
          </a:p>
        </p:txBody>
      </p:sp>
      <p:sp>
        <p:nvSpPr>
          <p:cNvPr id="11" name="Text Box 2"/>
          <p:cNvSpPr txBox="1">
            <a:spLocks noChangeArrowheads="1"/>
          </p:cNvSpPr>
          <p:nvPr/>
        </p:nvSpPr>
        <p:spPr bwMode="auto">
          <a:xfrm>
            <a:off x="4716016" y="1035050"/>
            <a:ext cx="4267200" cy="5562302"/>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a:lnSpc>
                <a:spcPct val="110000"/>
              </a:lnSpc>
              <a:buFont typeface="Arial" charset="0"/>
              <a:buChar char="•"/>
              <a:defRPr/>
            </a:pPr>
            <a:r>
              <a:rPr lang="en-US" dirty="0" err="1">
                <a:latin typeface="Kruti Dev 010" pitchFamily="2" charset="0"/>
              </a:rPr>
              <a:t>nks</a:t>
            </a:r>
            <a:r>
              <a:rPr lang="en-US" dirty="0">
                <a:latin typeface="Kruti Dev 010" pitchFamily="2" charset="0"/>
              </a:rPr>
              <a:t> </a:t>
            </a:r>
            <a:r>
              <a:rPr lang="en-US" dirty="0" err="1">
                <a:latin typeface="Kruti Dev 010" pitchFamily="2" charset="0"/>
              </a:rPr>
              <a:t>O;kikjksa</a:t>
            </a:r>
            <a:r>
              <a:rPr lang="en-US" dirty="0">
                <a:latin typeface="Kruti Dev 010" pitchFamily="2" charset="0"/>
              </a:rPr>
              <a:t> ds </a:t>
            </a:r>
            <a:r>
              <a:rPr lang="en-US" dirty="0" err="1">
                <a:latin typeface="Kruti Dev 010" pitchFamily="2" charset="0"/>
              </a:rPr>
              <a:t>fy</a:t>
            </a:r>
            <a:r>
              <a:rPr lang="en-US" dirty="0">
                <a:latin typeface="Kruti Dev 010" pitchFamily="2" charset="0"/>
              </a:rPr>
              <a:t>, ¼,d </a:t>
            </a:r>
            <a:r>
              <a:rPr lang="en-US" dirty="0" err="1">
                <a:latin typeface="Kruti Dev 010" pitchFamily="2" charset="0"/>
              </a:rPr>
              <a:t>vkidk</a:t>
            </a:r>
            <a:r>
              <a:rPr lang="en-US" dirty="0">
                <a:latin typeface="Kruti Dev 010" pitchFamily="2" charset="0"/>
              </a:rPr>
              <a:t> [</a:t>
            </a:r>
            <a:r>
              <a:rPr lang="en-US" dirty="0" err="1">
                <a:latin typeface="Kruti Dev 010" pitchFamily="2" charset="0"/>
              </a:rPr>
              <a:t>kqn</a:t>
            </a:r>
            <a:r>
              <a:rPr lang="en-US" dirty="0">
                <a:latin typeface="Kruti Dev 010" pitchFamily="2" charset="0"/>
              </a:rPr>
              <a:t> </a:t>
            </a:r>
            <a:r>
              <a:rPr lang="en-US" dirty="0" err="1">
                <a:latin typeface="Kruti Dev 010" pitchFamily="2" charset="0"/>
              </a:rPr>
              <a:t>dk</a:t>
            </a:r>
            <a:r>
              <a:rPr lang="en-US" dirty="0">
                <a:latin typeface="Kruti Dev 010" pitchFamily="2" charset="0"/>
              </a:rPr>
              <a:t> </a:t>
            </a:r>
            <a:r>
              <a:rPr lang="en-US" dirty="0" err="1">
                <a:latin typeface="Kruti Dev 010" pitchFamily="2" charset="0"/>
              </a:rPr>
              <a:t>vkSj</a:t>
            </a:r>
            <a:r>
              <a:rPr lang="en-US" dirty="0">
                <a:latin typeface="Kruti Dev 010" pitchFamily="2" charset="0"/>
              </a:rPr>
              <a:t> </a:t>
            </a:r>
            <a:r>
              <a:rPr lang="en-US" dirty="0" err="1">
                <a:latin typeface="Kruti Dev 010" pitchFamily="2" charset="0"/>
              </a:rPr>
              <a:t>nwljk</a:t>
            </a:r>
            <a:r>
              <a:rPr lang="en-US" dirty="0">
                <a:latin typeface="Kruti Dev 010" pitchFamily="2" charset="0"/>
              </a:rPr>
              <a:t> </a:t>
            </a:r>
            <a:r>
              <a:rPr lang="en-US" dirty="0" err="1">
                <a:latin typeface="Kruti Dev 010" pitchFamily="2" charset="0"/>
              </a:rPr>
              <a:t>og</a:t>
            </a:r>
            <a:r>
              <a:rPr lang="en-US" dirty="0">
                <a:latin typeface="Kruti Dev 010" pitchFamily="2" charset="0"/>
              </a:rPr>
              <a:t> </a:t>
            </a:r>
            <a:r>
              <a:rPr lang="en-US" dirty="0" err="1">
                <a:latin typeface="Kruti Dev 010" pitchFamily="2" charset="0"/>
              </a:rPr>
              <a:t>ftlds</a:t>
            </a:r>
            <a:r>
              <a:rPr lang="en-US" dirty="0">
                <a:latin typeface="Kruti Dev 010" pitchFamily="2" charset="0"/>
              </a:rPr>
              <a:t> </a:t>
            </a:r>
            <a:r>
              <a:rPr lang="en-US" dirty="0" err="1">
                <a:latin typeface="Kruti Dev 010" pitchFamily="2" charset="0"/>
              </a:rPr>
              <a:t>ckjs</a:t>
            </a:r>
            <a:r>
              <a:rPr lang="en-US" dirty="0">
                <a:latin typeface="Kruti Dev 010" pitchFamily="2" charset="0"/>
              </a:rPr>
              <a:t> </a:t>
            </a:r>
            <a:r>
              <a:rPr lang="en-US" dirty="0" err="1">
                <a:latin typeface="Kruti Dev 010" pitchFamily="2" charset="0"/>
              </a:rPr>
              <a:t>esa</a:t>
            </a:r>
            <a:r>
              <a:rPr lang="en-US" dirty="0">
                <a:latin typeface="Kruti Dev 010" pitchFamily="2" charset="0"/>
              </a:rPr>
              <a:t> </a:t>
            </a:r>
            <a:r>
              <a:rPr lang="en-US" dirty="0" err="1">
                <a:latin typeface="Kruti Dev 010" pitchFamily="2" charset="0"/>
              </a:rPr>
              <a:t>vki</a:t>
            </a:r>
            <a:r>
              <a:rPr lang="en-US" dirty="0">
                <a:latin typeface="Kruti Dev 010" pitchFamily="2" charset="0"/>
              </a:rPr>
              <a:t> </a:t>
            </a:r>
            <a:r>
              <a:rPr lang="en-US" dirty="0" err="1">
                <a:latin typeface="Kruti Dev 010" pitchFamily="2" charset="0"/>
              </a:rPr>
              <a:t>i</a:t>
            </a:r>
            <a:r>
              <a:rPr lang="en-US" dirty="0">
                <a:latin typeface="Kruti Dev 010" pitchFamily="2" charset="0"/>
              </a:rPr>
              <a:t>&lt;+ </a:t>
            </a:r>
            <a:r>
              <a:rPr lang="en-US" dirty="0" err="1">
                <a:latin typeface="Kruti Dev 010" pitchFamily="2" charset="0"/>
              </a:rPr>
              <a:t>jgs</a:t>
            </a:r>
            <a:r>
              <a:rPr lang="en-US" dirty="0">
                <a:latin typeface="Kruti Dev 010" pitchFamily="2" charset="0"/>
              </a:rPr>
              <a:t> gSa½ </a:t>
            </a:r>
            <a:r>
              <a:rPr lang="en-US" dirty="0" err="1">
                <a:latin typeface="Kruti Dev 010" pitchFamily="2" charset="0"/>
              </a:rPr>
              <a:t>orZeku</a:t>
            </a:r>
            <a:r>
              <a:rPr lang="en-US" dirty="0">
                <a:latin typeface="Kruti Dev 010" pitchFamily="2" charset="0"/>
              </a:rPr>
              <a:t> </a:t>
            </a:r>
            <a:r>
              <a:rPr lang="en-US" dirty="0" err="1">
                <a:latin typeface="Kruti Dev 010" pitchFamily="2" charset="0"/>
              </a:rPr>
              <a:t>eghus</a:t>
            </a:r>
            <a:r>
              <a:rPr lang="en-US" dirty="0">
                <a:latin typeface="Kruti Dev 010" pitchFamily="2" charset="0"/>
              </a:rPr>
              <a:t> ds </a:t>
            </a:r>
            <a:r>
              <a:rPr lang="en-US" dirty="0" err="1">
                <a:latin typeface="Kruti Dev 010" pitchFamily="2" charset="0"/>
              </a:rPr>
              <a:t>fy</a:t>
            </a:r>
            <a:r>
              <a:rPr lang="en-US" dirty="0">
                <a:latin typeface="Kruti Dev 010" pitchFamily="2" charset="0"/>
              </a:rPr>
              <a:t>, t:jh </a:t>
            </a:r>
            <a:r>
              <a:rPr lang="hi-IN" sz="1600" dirty="0">
                <a:latin typeface="Kruti Dev 010" pitchFamily="2" charset="0"/>
              </a:rPr>
              <a:t>कार्यशील</a:t>
            </a:r>
            <a:r>
              <a:rPr lang="en-US" dirty="0">
                <a:latin typeface="Kruti Dev 010" pitchFamily="2" charset="0"/>
              </a:rPr>
              <a:t> </a:t>
            </a:r>
            <a:r>
              <a:rPr lang="en-US" dirty="0" err="1">
                <a:latin typeface="Kruti Dev 010" pitchFamily="2" charset="0"/>
              </a:rPr>
              <a:t>iwath</a:t>
            </a:r>
            <a:r>
              <a:rPr lang="en-US" dirty="0">
                <a:latin typeface="Kruti Dev 010" pitchFamily="2" charset="0"/>
              </a:rPr>
              <a:t> dh x.kuk </a:t>
            </a:r>
            <a:r>
              <a:rPr lang="en-US" dirty="0" err="1">
                <a:latin typeface="Kruti Dev 010" pitchFamily="2" charset="0"/>
              </a:rPr>
              <a:t>dhft,A</a:t>
            </a:r>
            <a:r>
              <a:rPr lang="en-US" dirty="0"/>
              <a:t> </a:t>
            </a:r>
          </a:p>
          <a:p>
            <a:pPr>
              <a:lnSpc>
                <a:spcPct val="110000"/>
              </a:lnSpc>
              <a:buFont typeface="Arial" charset="0"/>
              <a:buChar char="•"/>
              <a:defRPr/>
            </a:pPr>
            <a:r>
              <a:rPr lang="en-US" dirty="0">
                <a:latin typeface="Kruti Dev 010" pitchFamily="2" charset="0"/>
              </a:rPr>
              <a:t>ml </a:t>
            </a:r>
            <a:r>
              <a:rPr lang="en-US" dirty="0" err="1">
                <a:latin typeface="Kruti Dev 010" pitchFamily="2" charset="0"/>
              </a:rPr>
              <a:t>udn</a:t>
            </a:r>
            <a:r>
              <a:rPr lang="en-US" dirty="0">
                <a:latin typeface="Kruti Dev 010" pitchFamily="2" charset="0"/>
              </a:rPr>
              <a:t> </a:t>
            </a:r>
            <a:r>
              <a:rPr lang="en-US" dirty="0" err="1">
                <a:latin typeface="Kruti Dev 010" pitchFamily="2" charset="0"/>
              </a:rPr>
              <a:t>izokg</a:t>
            </a:r>
            <a:r>
              <a:rPr lang="en-US" dirty="0">
                <a:latin typeface="Kruti Dev 010" pitchFamily="2" charset="0"/>
              </a:rPr>
              <a:t> </a:t>
            </a:r>
            <a:r>
              <a:rPr lang="en-US" dirty="0" err="1">
                <a:latin typeface="Kruti Dev 010" pitchFamily="2" charset="0"/>
              </a:rPr>
              <a:t>C;kSjs</a:t>
            </a:r>
            <a:r>
              <a:rPr lang="en-US" dirty="0">
                <a:latin typeface="Kruti Dev 010" pitchFamily="2" charset="0"/>
              </a:rPr>
              <a:t> </a:t>
            </a:r>
            <a:r>
              <a:rPr lang="en-US" dirty="0" err="1">
                <a:latin typeface="Kruti Dev 010" pitchFamily="2" charset="0"/>
              </a:rPr>
              <a:t>dks</a:t>
            </a:r>
            <a:r>
              <a:rPr lang="en-US" dirty="0">
                <a:latin typeface="Kruti Dev 010" pitchFamily="2" charset="0"/>
              </a:rPr>
              <a:t> </a:t>
            </a:r>
            <a:r>
              <a:rPr lang="en-US" dirty="0" err="1">
                <a:latin typeface="Kruti Dev 010" pitchFamily="2" charset="0"/>
              </a:rPr>
              <a:t>nsf</a:t>
            </a:r>
            <a:r>
              <a:rPr lang="en-US" dirty="0">
                <a:latin typeface="Kruti Dev 010" pitchFamily="2" charset="0"/>
              </a:rPr>
              <a:t>[k, </a:t>
            </a:r>
            <a:r>
              <a:rPr lang="en-US" dirty="0" err="1">
                <a:latin typeface="Kruti Dev 010" pitchFamily="2" charset="0"/>
              </a:rPr>
              <a:t>tks</a:t>
            </a:r>
            <a:r>
              <a:rPr lang="en-US" dirty="0">
                <a:latin typeface="Kruti Dev 010" pitchFamily="2" charset="0"/>
              </a:rPr>
              <a:t> </a:t>
            </a:r>
            <a:r>
              <a:rPr lang="en-US" dirty="0" err="1">
                <a:latin typeface="Kruti Dev 010" pitchFamily="2" charset="0"/>
              </a:rPr>
              <a:t>vkius</a:t>
            </a:r>
            <a:r>
              <a:rPr lang="en-US" dirty="0">
                <a:latin typeface="Kruti Dev 010" pitchFamily="2" charset="0"/>
              </a:rPr>
              <a:t> </a:t>
            </a:r>
            <a:r>
              <a:rPr lang="en-US" dirty="0" err="1">
                <a:latin typeface="Kruti Dev 010" pitchFamily="2" charset="0"/>
              </a:rPr>
              <a:t>fiNys</a:t>
            </a:r>
            <a:r>
              <a:rPr lang="en-US" dirty="0">
                <a:latin typeface="Kruti Dev 010" pitchFamily="2" charset="0"/>
              </a:rPr>
              <a:t> </a:t>
            </a:r>
            <a:r>
              <a:rPr lang="en-US" dirty="0" err="1">
                <a:latin typeface="Kruti Dev 010" pitchFamily="2" charset="0"/>
              </a:rPr>
              <a:t>eghus</a:t>
            </a:r>
            <a:r>
              <a:rPr lang="en-US" dirty="0">
                <a:latin typeface="Kruti Dev 010" pitchFamily="2" charset="0"/>
              </a:rPr>
              <a:t> ds </a:t>
            </a:r>
            <a:r>
              <a:rPr lang="en-US" dirty="0" err="1">
                <a:latin typeface="Kruti Dev 010" pitchFamily="2" charset="0"/>
              </a:rPr>
              <a:t>fy</a:t>
            </a:r>
            <a:r>
              <a:rPr lang="en-US" dirty="0">
                <a:latin typeface="Kruti Dev 010" pitchFamily="2" charset="0"/>
              </a:rPr>
              <a:t>, </a:t>
            </a:r>
            <a:r>
              <a:rPr lang="en-US" dirty="0" err="1">
                <a:latin typeface="Kruti Dev 010" pitchFamily="2" charset="0"/>
              </a:rPr>
              <a:t>cuk;k</a:t>
            </a:r>
            <a:r>
              <a:rPr lang="en-US" dirty="0">
                <a:latin typeface="Kruti Dev 010" pitchFamily="2" charset="0"/>
              </a:rPr>
              <a:t> </a:t>
            </a:r>
            <a:r>
              <a:rPr lang="en-US" dirty="0" err="1">
                <a:latin typeface="Kruti Dev 010" pitchFamily="2" charset="0"/>
              </a:rPr>
              <a:t>FkkA</a:t>
            </a:r>
            <a:r>
              <a:rPr lang="en-US" dirty="0">
                <a:latin typeface="Kruti Dev 010" pitchFamily="2" charset="0"/>
              </a:rPr>
              <a:t> </a:t>
            </a:r>
            <a:r>
              <a:rPr lang="en-US" dirty="0" err="1">
                <a:latin typeface="Kruti Dev 010" pitchFamily="2" charset="0"/>
              </a:rPr>
              <a:t>lwph</a:t>
            </a:r>
            <a:r>
              <a:rPr lang="en-US" dirty="0">
                <a:latin typeface="Kruti Dev 010" pitchFamily="2" charset="0"/>
              </a:rPr>
              <a:t> </a:t>
            </a:r>
            <a:r>
              <a:rPr lang="en-US" dirty="0" err="1">
                <a:latin typeface="Kruti Dev 010" pitchFamily="2" charset="0"/>
              </a:rPr>
              <a:t>cukb</a:t>
            </a:r>
            <a:r>
              <a:rPr lang="en-US" dirty="0">
                <a:latin typeface="Kruti Dev 010" pitchFamily="2" charset="0"/>
              </a:rPr>
              <a:t>, </a:t>
            </a:r>
            <a:r>
              <a:rPr lang="en-US" dirty="0" err="1">
                <a:latin typeface="Kruti Dev 010" pitchFamily="2" charset="0"/>
              </a:rPr>
              <a:t>fd</a:t>
            </a:r>
            <a:r>
              <a:rPr lang="en-US" dirty="0">
                <a:latin typeface="Kruti Dev 010" pitchFamily="2" charset="0"/>
              </a:rPr>
              <a:t> </a:t>
            </a:r>
            <a:r>
              <a:rPr lang="en-US" dirty="0" err="1">
                <a:latin typeface="Kruti Dev 010" pitchFamily="2" charset="0"/>
              </a:rPr>
              <a:t>fdruk</a:t>
            </a:r>
            <a:r>
              <a:rPr lang="en-US" dirty="0">
                <a:latin typeface="Kruti Dev 010" pitchFamily="2" charset="0"/>
              </a:rPr>
              <a:t> </a:t>
            </a:r>
            <a:r>
              <a:rPr lang="en-US" dirty="0" err="1">
                <a:latin typeface="Kruti Dev 010" pitchFamily="2" charset="0"/>
              </a:rPr>
              <a:t>udn</a:t>
            </a:r>
            <a:r>
              <a:rPr lang="en-US" dirty="0">
                <a:latin typeface="Kruti Dev 010" pitchFamily="2" charset="0"/>
              </a:rPr>
              <a:t> </a:t>
            </a:r>
            <a:r>
              <a:rPr lang="en-US" u="sng" dirty="0" err="1">
                <a:latin typeface="Kruti Dev 010" pitchFamily="2" charset="0"/>
              </a:rPr>
              <a:t>lapkyu</a:t>
            </a:r>
            <a:r>
              <a:rPr lang="en-US" u="sng" dirty="0">
                <a:latin typeface="Kruti Dev 010" pitchFamily="2" charset="0"/>
              </a:rPr>
              <a:t> </a:t>
            </a:r>
            <a:r>
              <a:rPr lang="en-US" u="sng" dirty="0" err="1">
                <a:latin typeface="Kruti Dev 010" pitchFamily="2" charset="0"/>
              </a:rPr>
              <a:t>ls</a:t>
            </a:r>
            <a:r>
              <a:rPr lang="en-US" u="sng" dirty="0">
                <a:latin typeface="Kruti Dev 010" pitchFamily="2" charset="0"/>
              </a:rPr>
              <a:t> </a:t>
            </a:r>
            <a:r>
              <a:rPr lang="en-US" u="sng" dirty="0" err="1">
                <a:latin typeface="Kruti Dev 010" pitchFamily="2" charset="0"/>
              </a:rPr>
              <a:t>tqM+h</a:t>
            </a:r>
            <a:r>
              <a:rPr lang="en-US" u="sng" dirty="0">
                <a:latin typeface="Kruti Dev 010" pitchFamily="2" charset="0"/>
              </a:rPr>
              <a:t> </a:t>
            </a:r>
            <a:r>
              <a:rPr lang="en-US" u="sng" dirty="0" err="1">
                <a:latin typeface="Kruti Dev 010" pitchFamily="2" charset="0"/>
              </a:rPr>
              <a:t>xfrfof</a:t>
            </a:r>
            <a:r>
              <a:rPr lang="en-US" u="sng" dirty="0">
                <a:latin typeface="Kruti Dev 010" pitchFamily="2" charset="0"/>
              </a:rPr>
              <a:t>/</a:t>
            </a:r>
            <a:r>
              <a:rPr lang="en-US" u="sng" dirty="0" err="1">
                <a:latin typeface="Kruti Dev 010" pitchFamily="2" charset="0"/>
              </a:rPr>
              <a:t>k;ksa</a:t>
            </a:r>
            <a:r>
              <a:rPr lang="en-US" dirty="0">
                <a:latin typeface="Kruti Dev 010" pitchFamily="2" charset="0"/>
              </a:rPr>
              <a:t> </a:t>
            </a:r>
            <a:r>
              <a:rPr lang="en-US" dirty="0" err="1">
                <a:latin typeface="Kruti Dev 010" pitchFamily="2" charset="0"/>
              </a:rPr>
              <a:t>ij</a:t>
            </a:r>
            <a:r>
              <a:rPr lang="en-US" dirty="0">
                <a:latin typeface="Kruti Dev 010" pitchFamily="2" charset="0"/>
              </a:rPr>
              <a:t> [</a:t>
            </a:r>
            <a:r>
              <a:rPr lang="en-US" dirty="0" err="1">
                <a:latin typeface="Kruti Dev 010" pitchFamily="2" charset="0"/>
              </a:rPr>
              <a:t>kpZ</a:t>
            </a:r>
            <a:r>
              <a:rPr lang="en-US" dirty="0">
                <a:latin typeface="Kruti Dev 010" pitchFamily="2" charset="0"/>
              </a:rPr>
              <a:t> </a:t>
            </a:r>
            <a:r>
              <a:rPr lang="en-US" dirty="0" err="1">
                <a:latin typeface="Kruti Dev 010" pitchFamily="2" charset="0"/>
              </a:rPr>
              <a:t>fd;k</a:t>
            </a:r>
            <a:r>
              <a:rPr lang="en-US" dirty="0">
                <a:latin typeface="Kruti Dev 010" pitchFamily="2" charset="0"/>
              </a:rPr>
              <a:t> </a:t>
            </a:r>
            <a:r>
              <a:rPr lang="en-US" dirty="0" err="1">
                <a:latin typeface="Kruti Dev 010" pitchFamily="2" charset="0"/>
              </a:rPr>
              <a:t>x;k</a:t>
            </a:r>
            <a:r>
              <a:rPr lang="en-US" dirty="0">
                <a:latin typeface="Kruti Dev 010" pitchFamily="2" charset="0"/>
              </a:rPr>
              <a:t> </a:t>
            </a:r>
            <a:r>
              <a:rPr lang="en-US" dirty="0" err="1">
                <a:latin typeface="Kruti Dev 010" pitchFamily="2" charset="0"/>
              </a:rPr>
              <a:t>Fkk</a:t>
            </a:r>
            <a:r>
              <a:rPr lang="en-US" dirty="0">
                <a:latin typeface="Kruti Dev 010" pitchFamily="2" charset="0"/>
              </a:rPr>
              <a:t>] </a:t>
            </a:r>
            <a:r>
              <a:rPr lang="en-US" dirty="0" err="1">
                <a:latin typeface="Kruti Dev 010" pitchFamily="2" charset="0"/>
              </a:rPr>
              <a:t>tSls</a:t>
            </a:r>
            <a:r>
              <a:rPr lang="en-US" dirty="0">
                <a:latin typeface="Kruti Dev 010" pitchFamily="2" charset="0"/>
              </a:rPr>
              <a:t> </a:t>
            </a:r>
            <a:r>
              <a:rPr lang="en-US" dirty="0" err="1">
                <a:latin typeface="Kruti Dev 010" pitchFamily="2" charset="0"/>
              </a:rPr>
              <a:t>fd</a:t>
            </a:r>
            <a:r>
              <a:rPr lang="en-US" dirty="0">
                <a:latin typeface="Kruti Dev 010" pitchFamily="2" charset="0"/>
              </a:rPr>
              <a:t>%</a:t>
            </a:r>
            <a:r>
              <a:rPr lang="en-US" dirty="0"/>
              <a:t> </a:t>
            </a:r>
          </a:p>
          <a:p>
            <a:pPr marL="1057275" lvl="2" indent="-457200">
              <a:lnSpc>
                <a:spcPct val="110000"/>
              </a:lnSpc>
              <a:buFont typeface="+mj-lt"/>
              <a:buAutoNum type="arabicPeriod"/>
              <a:defRPr/>
            </a:pPr>
            <a:r>
              <a:rPr lang="en-US" sz="1600" dirty="0"/>
              <a:t> </a:t>
            </a:r>
            <a:r>
              <a:rPr lang="en-US" sz="1600" dirty="0" err="1">
                <a:latin typeface="Kruti Dev 010" pitchFamily="2" charset="0"/>
              </a:rPr>
              <a:t>dPpk</a:t>
            </a:r>
            <a:r>
              <a:rPr lang="en-US" sz="1600" dirty="0">
                <a:latin typeface="Kruti Dev 010" pitchFamily="2" charset="0"/>
              </a:rPr>
              <a:t> </a:t>
            </a:r>
            <a:r>
              <a:rPr lang="en-US" sz="1600" dirty="0" err="1">
                <a:latin typeface="Kruti Dev 010" pitchFamily="2" charset="0"/>
              </a:rPr>
              <a:t>eky</a:t>
            </a:r>
            <a:r>
              <a:rPr lang="en-US" sz="1600" dirty="0">
                <a:latin typeface="Kruti Dev 010" pitchFamily="2" charset="0"/>
              </a:rPr>
              <a:t> </a:t>
            </a:r>
            <a:r>
              <a:rPr lang="en-US" sz="1600" dirty="0" err="1">
                <a:latin typeface="Kruti Dev 010" pitchFamily="2" charset="0"/>
              </a:rPr>
              <a:t>vkSj</a:t>
            </a:r>
            <a:r>
              <a:rPr lang="en-US" sz="1600" dirty="0">
                <a:latin typeface="Kruti Dev 010" pitchFamily="2" charset="0"/>
              </a:rPr>
              <a:t> </a:t>
            </a:r>
            <a:r>
              <a:rPr lang="en-US" sz="1600" dirty="0" err="1">
                <a:latin typeface="Kruti Dev 010" pitchFamily="2" charset="0"/>
              </a:rPr>
              <a:t>ifjogu</a:t>
            </a:r>
            <a:r>
              <a:rPr lang="en-US" sz="1600" dirty="0">
                <a:latin typeface="Kruti Dev 010" pitchFamily="2" charset="0"/>
              </a:rPr>
              <a:t>@ </a:t>
            </a:r>
            <a:r>
              <a:rPr lang="en-US" sz="1600" dirty="0" err="1">
                <a:latin typeface="Kruti Dev 010" pitchFamily="2" charset="0"/>
              </a:rPr>
              <a:t>lkeku</a:t>
            </a:r>
            <a:r>
              <a:rPr lang="en-US" sz="1600" dirty="0">
                <a:latin typeface="Kruti Dev 010" pitchFamily="2" charset="0"/>
              </a:rPr>
              <a:t> dh &lt;</a:t>
            </a:r>
            <a:r>
              <a:rPr lang="en-US" sz="1600" dirty="0" err="1">
                <a:latin typeface="Kruti Dev 010" pitchFamily="2" charset="0"/>
              </a:rPr>
              <a:t>qykbZ</a:t>
            </a:r>
            <a:endParaRPr lang="en-US" sz="1600" dirty="0"/>
          </a:p>
          <a:p>
            <a:pPr marL="1057275" lvl="2" indent="-457200">
              <a:lnSpc>
                <a:spcPct val="110000"/>
              </a:lnSpc>
              <a:buFont typeface="+mj-lt"/>
              <a:buAutoNum type="arabicPeriod"/>
              <a:defRPr/>
            </a:pPr>
            <a:r>
              <a:rPr lang="en-IN" sz="1600" dirty="0"/>
              <a:t> </a:t>
            </a:r>
            <a:r>
              <a:rPr lang="en-US" sz="1600" dirty="0" err="1">
                <a:latin typeface="Kruti Dev 010" pitchFamily="2" charset="0"/>
              </a:rPr>
              <a:t>etnwjh</a:t>
            </a:r>
            <a:r>
              <a:rPr lang="en-US" sz="1600" dirty="0">
                <a:latin typeface="Kruti Dev 010" pitchFamily="2" charset="0"/>
              </a:rPr>
              <a:t> </a:t>
            </a:r>
            <a:r>
              <a:rPr lang="en-US" sz="1600" dirty="0" err="1">
                <a:latin typeface="Kruti Dev 010" pitchFamily="2" charset="0"/>
              </a:rPr>
              <a:t>vkSj</a:t>
            </a:r>
            <a:r>
              <a:rPr lang="en-US" sz="1600" dirty="0">
                <a:latin typeface="Kruti Dev 010" pitchFamily="2" charset="0"/>
              </a:rPr>
              <a:t> </a:t>
            </a:r>
            <a:r>
              <a:rPr lang="en-US" sz="1600" dirty="0" err="1">
                <a:latin typeface="Kruti Dev 010" pitchFamily="2" charset="0"/>
              </a:rPr>
              <a:t>osru</a:t>
            </a:r>
            <a:endParaRPr lang="en-IN" sz="1600" dirty="0"/>
          </a:p>
          <a:p>
            <a:pPr marL="1057275" lvl="2" indent="-457200">
              <a:lnSpc>
                <a:spcPct val="110000"/>
              </a:lnSpc>
              <a:buFont typeface="+mj-lt"/>
              <a:buAutoNum type="arabicPeriod"/>
              <a:defRPr/>
            </a:pPr>
            <a:r>
              <a:rPr lang="en-IN" sz="1600" dirty="0"/>
              <a:t> </a:t>
            </a:r>
            <a:r>
              <a:rPr lang="en-US" sz="1600" dirty="0" err="1">
                <a:latin typeface="Kruti Dev 010" pitchFamily="2" charset="0"/>
              </a:rPr>
              <a:t>fdjk;k</a:t>
            </a:r>
            <a:endParaRPr lang="en-IN" sz="1600" dirty="0"/>
          </a:p>
          <a:p>
            <a:pPr marL="1057275" lvl="2" indent="-457200">
              <a:lnSpc>
                <a:spcPct val="110000"/>
              </a:lnSpc>
              <a:buFont typeface="+mj-lt"/>
              <a:buAutoNum type="arabicPeriod"/>
              <a:defRPr/>
            </a:pPr>
            <a:r>
              <a:rPr lang="en-IN" sz="1600" dirty="0"/>
              <a:t> </a:t>
            </a:r>
            <a:r>
              <a:rPr lang="en-US" sz="1600" dirty="0" err="1">
                <a:latin typeface="Kruti Dev 010" pitchFamily="2" charset="0"/>
              </a:rPr>
              <a:t>ejEer</a:t>
            </a:r>
            <a:r>
              <a:rPr lang="en-US" sz="1600" dirty="0">
                <a:latin typeface="Kruti Dev 010" pitchFamily="2" charset="0"/>
              </a:rPr>
              <a:t> </a:t>
            </a:r>
            <a:endParaRPr lang="en-IN" sz="1600" dirty="0"/>
          </a:p>
          <a:p>
            <a:pPr marL="1057275" lvl="2" indent="-457200">
              <a:lnSpc>
                <a:spcPct val="110000"/>
              </a:lnSpc>
              <a:buFont typeface="+mj-lt"/>
              <a:buAutoNum type="arabicPeriod"/>
              <a:defRPr/>
            </a:pPr>
            <a:r>
              <a:rPr lang="en-IN" sz="1600" dirty="0"/>
              <a:t> </a:t>
            </a:r>
            <a:r>
              <a:rPr lang="en-US" sz="1600" dirty="0" err="1">
                <a:latin typeface="Kruti Dev 010" pitchFamily="2" charset="0"/>
              </a:rPr>
              <a:t>Qksu</a:t>
            </a:r>
            <a:r>
              <a:rPr lang="en-US" sz="1600" dirty="0">
                <a:latin typeface="Kruti Dev 010" pitchFamily="2" charset="0"/>
              </a:rPr>
              <a:t>] </a:t>
            </a:r>
            <a:r>
              <a:rPr lang="en-US" sz="1600" dirty="0" err="1">
                <a:latin typeface="Kruti Dev 010" pitchFamily="2" charset="0"/>
              </a:rPr>
              <a:t>fctyh</a:t>
            </a:r>
            <a:r>
              <a:rPr lang="en-US" sz="1600" dirty="0">
                <a:latin typeface="Kruti Dev 010" pitchFamily="2" charset="0"/>
              </a:rPr>
              <a:t>] </a:t>
            </a:r>
            <a:r>
              <a:rPr lang="en-US" sz="1600" dirty="0" err="1">
                <a:latin typeface="Kruti Dev 010" pitchFamily="2" charset="0"/>
              </a:rPr>
              <a:t>bZa</a:t>
            </a:r>
            <a:r>
              <a:rPr lang="en-US" sz="1600" dirty="0">
                <a:latin typeface="Kruti Dev 010" pitchFamily="2" charset="0"/>
              </a:rPr>
              <a:t>/</a:t>
            </a:r>
            <a:r>
              <a:rPr lang="en-US" sz="1600" dirty="0" err="1">
                <a:latin typeface="Kruti Dev 010" pitchFamily="2" charset="0"/>
              </a:rPr>
              <a:t>ku</a:t>
            </a:r>
            <a:r>
              <a:rPr lang="en-US" sz="1600" dirty="0">
                <a:latin typeface="Kruti Dev 010" pitchFamily="2" charset="0"/>
              </a:rPr>
              <a:t> </a:t>
            </a:r>
            <a:r>
              <a:rPr lang="en-US" sz="1600" dirty="0" err="1">
                <a:latin typeface="Kruti Dev 010" pitchFamily="2" charset="0"/>
              </a:rPr>
              <a:t>vkSj</a:t>
            </a:r>
            <a:r>
              <a:rPr lang="en-US" sz="1600" dirty="0">
                <a:latin typeface="Kruti Dev 010" pitchFamily="2" charset="0"/>
              </a:rPr>
              <a:t> </a:t>
            </a:r>
            <a:r>
              <a:rPr lang="en-US" sz="1600" dirty="0" err="1">
                <a:latin typeface="Kruti Dev 010" pitchFamily="2" charset="0"/>
              </a:rPr>
              <a:t>ikuh</a:t>
            </a:r>
            <a:endParaRPr lang="en-IN" sz="1600" dirty="0"/>
          </a:p>
          <a:p>
            <a:pPr marL="1057275" lvl="2" indent="-457200">
              <a:lnSpc>
                <a:spcPct val="110000"/>
              </a:lnSpc>
              <a:buFont typeface="+mj-lt"/>
              <a:buAutoNum type="arabicPeriod"/>
              <a:defRPr/>
            </a:pPr>
            <a:r>
              <a:rPr lang="en-IN" sz="1600" dirty="0"/>
              <a:t> </a:t>
            </a:r>
            <a:r>
              <a:rPr lang="en-US" sz="1600" dirty="0">
                <a:latin typeface="Kruti Dev 010" pitchFamily="2" charset="0"/>
              </a:rPr>
              <a:t>_.k </a:t>
            </a:r>
            <a:r>
              <a:rPr lang="en-US" sz="1600" dirty="0" err="1">
                <a:latin typeface="Kruti Dev 010" pitchFamily="2" charset="0"/>
              </a:rPr>
              <a:t>ij</a:t>
            </a:r>
            <a:r>
              <a:rPr lang="en-US" sz="1600" dirty="0">
                <a:latin typeface="Kruti Dev 010" pitchFamily="2" charset="0"/>
              </a:rPr>
              <a:t> </a:t>
            </a:r>
            <a:r>
              <a:rPr lang="en-US" sz="1600" dirty="0" err="1">
                <a:latin typeface="Kruti Dev 010" pitchFamily="2" charset="0"/>
              </a:rPr>
              <a:t>C;kt</a:t>
            </a:r>
            <a:endParaRPr lang="en-IN" sz="1600" dirty="0"/>
          </a:p>
          <a:p>
            <a:pPr marL="457200" lvl="1" indent="-457200">
              <a:lnSpc>
                <a:spcPct val="110000"/>
              </a:lnSpc>
              <a:buFont typeface="Arial" panose="020B0604020202020204" pitchFamily="34" charset="0"/>
              <a:buChar char="•"/>
              <a:defRPr/>
            </a:pPr>
            <a:r>
              <a:rPr lang="en-US" dirty="0" err="1">
                <a:latin typeface="Kruti Dev 010" pitchFamily="2" charset="0"/>
              </a:rPr>
              <a:t>lwph</a:t>
            </a:r>
            <a:r>
              <a:rPr lang="en-US" dirty="0">
                <a:latin typeface="Kruti Dev 010" pitchFamily="2" charset="0"/>
              </a:rPr>
              <a:t> </a:t>
            </a:r>
            <a:r>
              <a:rPr lang="en-US" dirty="0" err="1">
                <a:latin typeface="Kruti Dev 010" pitchFamily="2" charset="0"/>
              </a:rPr>
              <a:t>cukb</a:t>
            </a:r>
            <a:r>
              <a:rPr lang="en-US" dirty="0">
                <a:latin typeface="Kruti Dev 010" pitchFamily="2" charset="0"/>
              </a:rPr>
              <a:t>, </a:t>
            </a:r>
            <a:r>
              <a:rPr lang="en-US" dirty="0" err="1">
                <a:latin typeface="Kruti Dev 010" pitchFamily="2" charset="0"/>
              </a:rPr>
              <a:t>fd</a:t>
            </a:r>
            <a:r>
              <a:rPr lang="en-US" dirty="0">
                <a:latin typeface="Kruti Dev 010" pitchFamily="2" charset="0"/>
              </a:rPr>
              <a:t> </a:t>
            </a:r>
            <a:r>
              <a:rPr lang="en-US" u="sng" dirty="0" err="1">
                <a:latin typeface="Kruti Dev 010" pitchFamily="2" charset="0"/>
              </a:rPr>
              <a:t>lapkyu</a:t>
            </a:r>
            <a:r>
              <a:rPr lang="en-US" u="sng" dirty="0">
                <a:latin typeface="Kruti Dev 010" pitchFamily="2" charset="0"/>
              </a:rPr>
              <a:t> </a:t>
            </a:r>
            <a:r>
              <a:rPr lang="en-US" u="sng" dirty="0" err="1">
                <a:latin typeface="Kruti Dev 010" pitchFamily="2" charset="0"/>
              </a:rPr>
              <a:t>ls</a:t>
            </a:r>
            <a:r>
              <a:rPr lang="en-US" u="sng" dirty="0">
                <a:latin typeface="Kruti Dev 010" pitchFamily="2" charset="0"/>
              </a:rPr>
              <a:t> </a:t>
            </a:r>
            <a:r>
              <a:rPr lang="en-US" u="sng" dirty="0" err="1">
                <a:latin typeface="Kruti Dev 010" pitchFamily="2" charset="0"/>
              </a:rPr>
              <a:t>tqM+h</a:t>
            </a:r>
            <a:r>
              <a:rPr lang="en-US" u="sng" dirty="0">
                <a:latin typeface="Kruti Dev 010" pitchFamily="2" charset="0"/>
              </a:rPr>
              <a:t> </a:t>
            </a:r>
            <a:r>
              <a:rPr lang="en-US" u="sng" dirty="0" err="1">
                <a:latin typeface="Kruti Dev 010" pitchFamily="2" charset="0"/>
              </a:rPr>
              <a:t>xfrfof</a:t>
            </a:r>
            <a:r>
              <a:rPr lang="en-US" u="sng" dirty="0">
                <a:latin typeface="Kruti Dev 010" pitchFamily="2" charset="0"/>
              </a:rPr>
              <a:t>/</a:t>
            </a:r>
            <a:r>
              <a:rPr lang="en-US" u="sng" dirty="0" err="1">
                <a:latin typeface="Kruti Dev 010" pitchFamily="2" charset="0"/>
              </a:rPr>
              <a:t>k;ksa</a:t>
            </a:r>
            <a:r>
              <a:rPr lang="en-US" dirty="0">
                <a:latin typeface="Kruti Dev 010" pitchFamily="2" charset="0"/>
              </a:rPr>
              <a:t> ds </a:t>
            </a:r>
            <a:r>
              <a:rPr lang="en-US" dirty="0" err="1">
                <a:latin typeface="Kruti Dev 010" pitchFamily="2" charset="0"/>
              </a:rPr>
              <a:t>fy</a:t>
            </a:r>
            <a:r>
              <a:rPr lang="en-US" dirty="0">
                <a:latin typeface="Kruti Dev 010" pitchFamily="2" charset="0"/>
              </a:rPr>
              <a:t>, </a:t>
            </a:r>
            <a:r>
              <a:rPr lang="en-US" dirty="0" err="1">
                <a:latin typeface="Kruti Dev 010" pitchFamily="2" charset="0"/>
              </a:rPr>
              <a:t>fdruk</a:t>
            </a:r>
            <a:r>
              <a:rPr lang="en-US" dirty="0">
                <a:latin typeface="Kruti Dev 010" pitchFamily="2" charset="0"/>
              </a:rPr>
              <a:t> </a:t>
            </a:r>
            <a:r>
              <a:rPr lang="en-US" dirty="0" err="1">
                <a:latin typeface="Kruti Dev 010" pitchFamily="2" charset="0"/>
              </a:rPr>
              <a:t>udn</a:t>
            </a:r>
            <a:r>
              <a:rPr lang="en-US" dirty="0">
                <a:latin typeface="Kruti Dev 010" pitchFamily="2" charset="0"/>
              </a:rPr>
              <a:t> </a:t>
            </a:r>
            <a:r>
              <a:rPr lang="en-US" dirty="0" err="1">
                <a:latin typeface="Kruti Dev 010" pitchFamily="2" charset="0"/>
              </a:rPr>
              <a:t>izkIr</a:t>
            </a:r>
            <a:r>
              <a:rPr lang="en-US" dirty="0">
                <a:latin typeface="Kruti Dev 010" pitchFamily="2" charset="0"/>
              </a:rPr>
              <a:t> </a:t>
            </a:r>
            <a:r>
              <a:rPr lang="en-US" dirty="0" err="1">
                <a:latin typeface="Kruti Dev 010" pitchFamily="2" charset="0"/>
              </a:rPr>
              <a:t>fd;k</a:t>
            </a:r>
            <a:r>
              <a:rPr lang="en-US" dirty="0">
                <a:latin typeface="Kruti Dev 010" pitchFamily="2" charset="0"/>
              </a:rPr>
              <a:t> </a:t>
            </a:r>
            <a:r>
              <a:rPr lang="en-US" dirty="0" err="1">
                <a:latin typeface="Kruti Dev 010" pitchFamily="2" charset="0"/>
              </a:rPr>
              <a:t>x;k</a:t>
            </a:r>
            <a:r>
              <a:rPr lang="en-US" dirty="0">
                <a:latin typeface="Kruti Dev 010" pitchFamily="2" charset="0"/>
              </a:rPr>
              <a:t> </a:t>
            </a:r>
            <a:r>
              <a:rPr lang="en-US" dirty="0" err="1">
                <a:latin typeface="Kruti Dev 010" pitchFamily="2" charset="0"/>
              </a:rPr>
              <a:t>gSA</a:t>
            </a:r>
            <a:r>
              <a:rPr lang="en-US" dirty="0">
                <a:latin typeface="Kruti Dev 010" pitchFamily="2" charset="0"/>
              </a:rPr>
              <a:t> </a:t>
            </a:r>
            <a:endParaRPr lang="en-IN" dirty="0"/>
          </a:p>
          <a:p>
            <a:pPr marL="457200" lvl="1" indent="-457200">
              <a:lnSpc>
                <a:spcPct val="110000"/>
              </a:lnSpc>
              <a:buFont typeface="Arial" panose="020B0604020202020204" pitchFamily="34" charset="0"/>
              <a:buChar char="•"/>
              <a:defRPr/>
            </a:pPr>
            <a:r>
              <a:rPr lang="en-US" dirty="0" err="1">
                <a:latin typeface="Kruti Dev 010" pitchFamily="2" charset="0"/>
              </a:rPr>
              <a:t>fiNyh</a:t>
            </a:r>
            <a:r>
              <a:rPr lang="en-US" dirty="0">
                <a:latin typeface="Kruti Dev 010" pitchFamily="2" charset="0"/>
              </a:rPr>
              <a:t> </a:t>
            </a:r>
            <a:r>
              <a:rPr lang="en-US" dirty="0" err="1">
                <a:latin typeface="Kruti Dev 010" pitchFamily="2" charset="0"/>
              </a:rPr>
              <a:t>LykbM</a:t>
            </a:r>
            <a:r>
              <a:rPr lang="en-US" dirty="0">
                <a:latin typeface="Kruti Dev 010" pitchFamily="2" charset="0"/>
              </a:rPr>
              <a:t> </a:t>
            </a:r>
            <a:r>
              <a:rPr lang="en-US" dirty="0" err="1">
                <a:latin typeface="Kruti Dev 010" pitchFamily="2" charset="0"/>
              </a:rPr>
              <a:t>esa</a:t>
            </a:r>
            <a:r>
              <a:rPr lang="en-US" dirty="0">
                <a:latin typeface="Kruti Dev 010" pitchFamily="2" charset="0"/>
              </a:rPr>
              <a:t> fn, x, </a:t>
            </a:r>
            <a:r>
              <a:rPr lang="en-US" dirty="0" err="1">
                <a:latin typeface="Kruti Dev 010" pitchFamily="2" charset="0"/>
              </a:rPr>
              <a:t>lw</a:t>
            </a:r>
            <a:r>
              <a:rPr lang="en-US" dirty="0">
                <a:latin typeface="Kruti Dev 010" pitchFamily="2" charset="0"/>
              </a:rPr>
              <a:t>= </a:t>
            </a:r>
            <a:r>
              <a:rPr lang="en-US" dirty="0" err="1">
                <a:latin typeface="Kruti Dev 010" pitchFamily="2" charset="0"/>
              </a:rPr>
              <a:t>dk</a:t>
            </a:r>
            <a:r>
              <a:rPr lang="en-US" dirty="0">
                <a:latin typeface="Kruti Dev 010" pitchFamily="2" charset="0"/>
              </a:rPr>
              <a:t> </a:t>
            </a:r>
            <a:r>
              <a:rPr lang="en-US" dirty="0" err="1">
                <a:latin typeface="Kruti Dev 010" pitchFamily="2" charset="0"/>
              </a:rPr>
              <a:t>iz;ksx</a:t>
            </a:r>
            <a:r>
              <a:rPr lang="en-US" dirty="0">
                <a:latin typeface="Kruti Dev 010" pitchFamily="2" charset="0"/>
              </a:rPr>
              <a:t> </a:t>
            </a:r>
            <a:r>
              <a:rPr lang="en-US" dirty="0" err="1">
                <a:latin typeface="Kruti Dev 010" pitchFamily="2" charset="0"/>
              </a:rPr>
              <a:t>djds</a:t>
            </a:r>
            <a:r>
              <a:rPr lang="en-US" dirty="0">
                <a:latin typeface="Kruti Dev 010" pitchFamily="2" charset="0"/>
              </a:rPr>
              <a:t> t:jh </a:t>
            </a:r>
            <a:r>
              <a:rPr lang="hi-IN" sz="1400" dirty="0">
                <a:latin typeface="Kruti Dev 010" pitchFamily="2" charset="0"/>
              </a:rPr>
              <a:t>कार्यशील</a:t>
            </a:r>
            <a:r>
              <a:rPr lang="en-US" dirty="0">
                <a:latin typeface="Kruti Dev 010" pitchFamily="2" charset="0"/>
              </a:rPr>
              <a:t> </a:t>
            </a:r>
            <a:r>
              <a:rPr lang="en-US" dirty="0" err="1">
                <a:latin typeface="Kruti Dev 010" pitchFamily="2" charset="0"/>
              </a:rPr>
              <a:t>iwath</a:t>
            </a:r>
            <a:r>
              <a:rPr lang="en-US" dirty="0">
                <a:latin typeface="Kruti Dev 010" pitchFamily="2" charset="0"/>
              </a:rPr>
              <a:t> </a:t>
            </a:r>
            <a:r>
              <a:rPr lang="en-US" dirty="0" err="1">
                <a:latin typeface="Kruti Dev 010" pitchFamily="2" charset="0"/>
              </a:rPr>
              <a:t>dk</a:t>
            </a:r>
            <a:r>
              <a:rPr lang="en-US" dirty="0">
                <a:latin typeface="Kruti Dev 010" pitchFamily="2" charset="0"/>
              </a:rPr>
              <a:t> irk </a:t>
            </a:r>
            <a:r>
              <a:rPr lang="en-US" dirty="0" err="1">
                <a:latin typeface="Kruti Dev 010" pitchFamily="2" charset="0"/>
              </a:rPr>
              <a:t>dhft,A</a:t>
            </a:r>
            <a:r>
              <a:rPr lang="en-US" dirty="0">
                <a:latin typeface="Kruti Dev 010" pitchFamily="2" charset="0"/>
              </a:rPr>
              <a:t> </a:t>
            </a:r>
            <a:endParaRPr lang="en-US" dirty="0"/>
          </a:p>
        </p:txBody>
      </p:sp>
    </p:spTree>
    <p:extLst>
      <p:ext uri="{BB962C8B-B14F-4D97-AF65-F5344CB8AC3E}">
        <p14:creationId xmlns:p14="http://schemas.microsoft.com/office/powerpoint/2010/main" val="56181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1" end="1"/>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1">
                                            <p:txEl>
                                              <p:pRg st="2" end="2"/>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1">
                                            <p:txEl>
                                              <p:pRg st="3" end="3"/>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1">
                                            <p:txEl>
                                              <p:pRg st="4" end="4"/>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1">
                                            <p:txEl>
                                              <p:pRg st="5" end="5"/>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1">
                                            <p:txEl>
                                              <p:pRg st="6" end="6"/>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9</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2335212"/>
            <a:ext cx="414338" cy="331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Cash inflows and cash outflows</a:t>
            </a:r>
            <a:endParaRPr lang="en-US" sz="2000" dirty="0"/>
          </a:p>
          <a:p>
            <a:pPr marL="457200" indent="-457200">
              <a:buFont typeface="+mj-lt"/>
              <a:buAutoNum type="arabicPeriod"/>
            </a:pPr>
            <a:r>
              <a:rPr lang="en-IN" sz="2000" dirty="0"/>
              <a:t>Calculating working capital – Step 1</a:t>
            </a:r>
            <a:endParaRPr lang="en-US" sz="2000" dirty="0"/>
          </a:p>
          <a:p>
            <a:pPr marL="457200" indent="-457200">
              <a:buFont typeface="+mj-lt"/>
              <a:buAutoNum type="arabicPeriod"/>
            </a:pPr>
            <a:r>
              <a:rPr lang="en-IN" sz="2000" dirty="0"/>
              <a:t>Calculating working capital – Step 2</a:t>
            </a:r>
            <a:endParaRPr lang="en-US" sz="2000" dirty="0"/>
          </a:p>
          <a:p>
            <a:pPr marL="457200" indent="-457200">
              <a:buFont typeface="+mj-lt"/>
              <a:buAutoNum type="arabicPeriod"/>
            </a:pPr>
            <a:r>
              <a:rPr lang="en-IN" sz="2000" dirty="0"/>
              <a:t>Calculating working capital – Step 3</a:t>
            </a:r>
            <a:endParaRPr lang="en-US" sz="2000" dirty="0"/>
          </a:p>
          <a:p>
            <a:pPr marL="457200" indent="-457200">
              <a:buFont typeface="+mj-lt"/>
              <a:buAutoNum type="arabicPeriod"/>
            </a:pPr>
            <a:r>
              <a:rPr lang="en-IN" sz="2000" dirty="0"/>
              <a:t>Calculating working capital – Step 4</a:t>
            </a:r>
            <a:endParaRPr lang="en-US" sz="2000" dirty="0"/>
          </a:p>
          <a:p>
            <a:pPr marL="457200" indent="-457200">
              <a:buFont typeface="+mj-lt"/>
              <a:buAutoNum type="arabicPeriod"/>
            </a:pPr>
            <a:r>
              <a:rPr lang="en-IN" sz="2000" dirty="0"/>
              <a:t>Exercise</a:t>
            </a: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000" dirty="0">
                <a:solidFill>
                  <a:srgbClr val="000000"/>
                </a:solidFill>
              </a:rPr>
              <a:t>नकद आगमन  और नकद बहिर्गमन </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1</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2</a:t>
            </a: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3</a:t>
            </a:r>
          </a:p>
          <a:p>
            <a:pPr marL="457200" lvl="1" indent="-457200" eaLnBrk="1" hangingPunct="1">
              <a:lnSpc>
                <a:spcPct val="150000"/>
              </a:lnSpc>
              <a:buSzPct val="100000"/>
              <a:buFont typeface="+mj-lt"/>
              <a:buAutoNum type="arabicPeriod"/>
              <a:defRPr/>
            </a:pPr>
            <a:r>
              <a:rPr lang="hi-IN" sz="2000" dirty="0">
                <a:solidFill>
                  <a:srgbClr val="000000"/>
                </a:solidFill>
              </a:rPr>
              <a:t>कार्यशील पूंजी की गणना - चरण </a:t>
            </a:r>
            <a:r>
              <a:rPr lang="en-US" sz="2000" dirty="0">
                <a:solidFill>
                  <a:srgbClr val="000000"/>
                </a:solidFill>
              </a:rPr>
              <a:t>4</a:t>
            </a:r>
          </a:p>
          <a:p>
            <a:pPr marL="457200" lvl="1" indent="-457200" eaLnBrk="1" hangingPunct="1">
              <a:lnSpc>
                <a:spcPct val="150000"/>
              </a:lnSpc>
              <a:buSzPct val="100000"/>
              <a:buFont typeface="+mj-lt"/>
              <a:buAutoNum type="arabicPeriod"/>
              <a:defRPr/>
            </a:pPr>
            <a:r>
              <a:rPr lang="hi-IN" sz="2000" dirty="0">
                <a:solidFill>
                  <a:srgbClr val="000000"/>
                </a:solidFill>
              </a:rPr>
              <a:t>अभ्यास </a:t>
            </a:r>
            <a:endParaRPr lang="en-US" sz="2000" dirty="0">
              <a:solidFill>
                <a:srgbClr val="000000"/>
              </a:solidFill>
            </a:endParaRPr>
          </a:p>
        </p:txBody>
      </p:sp>
      <p:sp>
        <p:nvSpPr>
          <p:cNvPr id="9" name="Text Box 17"/>
          <p:cNvSpPr txBox="1">
            <a:spLocks noChangeArrowheads="1"/>
          </p:cNvSpPr>
          <p:nvPr/>
        </p:nvSpPr>
        <p:spPr bwMode="auto">
          <a:xfrm>
            <a:off x="-57150" y="1755775"/>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165628098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1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44321</TotalTime>
  <Words>3731</Words>
  <Application>Microsoft Office PowerPoint</Application>
  <PresentationFormat>On-screen Show (4:3)</PresentationFormat>
  <Paragraphs>362</Paragraphs>
  <Slides>20</Slides>
  <Notes>19</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20</vt:i4>
      </vt:variant>
    </vt:vector>
  </HeadingPairs>
  <TitlesOfParts>
    <vt:vector size="33" baseType="lpstr">
      <vt:lpstr>MS Gothic</vt:lpstr>
      <vt:lpstr>Aparajita</vt:lpstr>
      <vt:lpstr>Arial</vt:lpstr>
      <vt:lpstr>Arial Unicode MS</vt:lpstr>
      <vt:lpstr>Bradley Hand ITC</vt:lpstr>
      <vt:lpstr>Calibri</vt:lpstr>
      <vt:lpstr>Garamond</vt:lpstr>
      <vt:lpstr>Kruti Dev 010</vt:lpstr>
      <vt:lpstr>Mangal</vt:lpstr>
      <vt:lpstr>Times New Roman</vt:lpstr>
      <vt:lpstr>Wingdings</vt:lpstr>
      <vt:lpstr>Office Theme</vt:lpstr>
      <vt:lpstr>33_Office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CREAM team</dc:creator>
  <cp:lastModifiedBy>Arup Ghosh Dastidar</cp:lastModifiedBy>
  <cp:revision>2110</cp:revision>
  <dcterms:created xsi:type="dcterms:W3CDTF">2009-04-07T12:35:07Z</dcterms:created>
  <dcterms:modified xsi:type="dcterms:W3CDTF">2018-11-01T11:44:54Z</dcterms:modified>
</cp:coreProperties>
</file>