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3.xml" ContentType="application/vnd.openxmlformats-officedocument.presentationml.notesSlide+xml"/>
  <Override PartName="/ppt/comments/comment2.xml" ContentType="application/vnd.openxmlformats-officedocument.presentationml.comments+xml"/>
  <Override PartName="/ppt/comments/comment3.xml" ContentType="application/vnd.openxmlformats-officedocument.presentationml.comment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omments/comment4.xml" ContentType="application/vnd.openxmlformats-officedocument.presentationml.comments+xml"/>
  <Override PartName="/ppt/notesSlides/notesSlide6.xml" ContentType="application/vnd.openxmlformats-officedocument.presentationml.notesSlide+xml"/>
  <Override PartName="/ppt/comments/comment5.xml" ContentType="application/vnd.openxmlformats-officedocument.presentationml.comment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omments/comment6.xml" ContentType="application/vnd.openxmlformats-officedocument.presentationml.comments+xml"/>
  <Override PartName="/ppt/notesSlides/notesSlide9.xml" ContentType="application/vnd.openxmlformats-officedocument.presentationml.notesSlide+xml"/>
  <Override PartName="/ppt/comments/comment7.xml" ContentType="application/vnd.openxmlformats-officedocument.presentationml.comments+xml"/>
  <Override PartName="/ppt/notesSlides/notesSlide10.xml" ContentType="application/vnd.openxmlformats-officedocument.presentationml.notesSlide+xml"/>
  <Override PartName="/ppt/comments/comment8.xml" ContentType="application/vnd.openxmlformats-officedocument.presentationml.comments+xml"/>
  <Override PartName="/ppt/notesSlides/notesSlide11.xml" ContentType="application/vnd.openxmlformats-officedocument.presentationml.notesSlide+xml"/>
  <Override PartName="/ppt/comments/comment9.xml" ContentType="application/vnd.openxmlformats-officedocument.presentationml.comments+xml"/>
  <Override PartName="/ppt/notesSlides/notesSlide12.xml" ContentType="application/vnd.openxmlformats-officedocument.presentationml.notesSlide+xml"/>
  <Override PartName="/ppt/comments/comment10.xml" ContentType="application/vnd.openxmlformats-officedocument.presentationml.comment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omments/comment11.xml" ContentType="application/vnd.openxmlformats-officedocument.presentationml.comments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comments/comment12.xml" ContentType="application/vnd.openxmlformats-officedocument.presentationml.comments+xml"/>
  <Override PartName="/ppt/notesSlides/notesSlide18.xml" ContentType="application/vnd.openxmlformats-officedocument.presentationml.notesSlide+xml"/>
  <Override PartName="/ppt/comments/comment13.xml" ContentType="application/vnd.openxmlformats-officedocument.presentationml.comments+xml"/>
  <Override PartName="/ppt/notesSlides/notesSlide19.xml" ContentType="application/vnd.openxmlformats-officedocument.presentationml.notesSlide+xml"/>
  <Override PartName="/ppt/comments/comment14.xml" ContentType="application/vnd.openxmlformats-officedocument.presentationml.comments+xml"/>
  <Override PartName="/ppt/notesSlides/notesSlide20.xml" ContentType="application/vnd.openxmlformats-officedocument.presentationml.notesSlide+xml"/>
  <Override PartName="/ppt/comments/comment15.xml" ContentType="application/vnd.openxmlformats-officedocument.presentationml.comments+xml"/>
  <Override PartName="/ppt/notesSlides/notesSlide21.xml" ContentType="application/vnd.openxmlformats-officedocument.presentationml.notesSlide+xml"/>
  <Override PartName="/ppt/comments/comment16.xml" ContentType="application/vnd.openxmlformats-officedocument.presentationml.comments+xml"/>
  <Override PartName="/ppt/notesSlides/notesSlide22.xml" ContentType="application/vnd.openxmlformats-officedocument.presentationml.notesSlide+xml"/>
  <Override PartName="/ppt/comments/comment17.xml" ContentType="application/vnd.openxmlformats-officedocument.presentationml.comments+xml"/>
  <Override PartName="/ppt/notesSlides/notesSlide23.xml" ContentType="application/vnd.openxmlformats-officedocument.presentationml.notesSlide+xml"/>
  <Override PartName="/ppt/comments/comment18.xml" ContentType="application/vnd.openxmlformats-officedocument.presentationml.comments+xml"/>
  <Override PartName="/ppt/notesSlides/notesSlide24.xml" ContentType="application/vnd.openxmlformats-officedocument.presentationml.notesSlide+xml"/>
  <Override PartName="/ppt/comments/comment19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5391" r:id="rId2"/>
  </p:sldMasterIdLst>
  <p:notesMasterIdLst>
    <p:notesMasterId r:id="rId28"/>
  </p:notesMasterIdLst>
  <p:handoutMasterIdLst>
    <p:handoutMasterId r:id="rId29"/>
  </p:handoutMasterIdLst>
  <p:sldIdLst>
    <p:sldId id="1867" r:id="rId3"/>
    <p:sldId id="1942" r:id="rId4"/>
    <p:sldId id="1933" r:id="rId5"/>
    <p:sldId id="1934" r:id="rId6"/>
    <p:sldId id="1939" r:id="rId7"/>
    <p:sldId id="1890" r:id="rId8"/>
    <p:sldId id="1938" r:id="rId9"/>
    <p:sldId id="1943" r:id="rId10"/>
    <p:sldId id="1911" r:id="rId11"/>
    <p:sldId id="1910" r:id="rId12"/>
    <p:sldId id="1883" r:id="rId13"/>
    <p:sldId id="1884" r:id="rId14"/>
    <p:sldId id="1908" r:id="rId15"/>
    <p:sldId id="1886" r:id="rId16"/>
    <p:sldId id="1887" r:id="rId17"/>
    <p:sldId id="1889" r:id="rId18"/>
    <p:sldId id="1844" r:id="rId19"/>
    <p:sldId id="1944" r:id="rId20"/>
    <p:sldId id="1927" r:id="rId21"/>
    <p:sldId id="1928" r:id="rId22"/>
    <p:sldId id="1929" r:id="rId23"/>
    <p:sldId id="1931" r:id="rId24"/>
    <p:sldId id="1932" r:id="rId25"/>
    <p:sldId id="1941" r:id="rId26"/>
    <p:sldId id="1906" r:id="rId27"/>
  </p:sldIdLst>
  <p:sldSz cx="9144000" cy="6858000" type="screen4x3"/>
  <p:notesSz cx="7315200" cy="9601200"/>
  <p:custDataLst>
    <p:tags r:id="rId30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uchi Prasad" initials="RP" lastIdx="22" clrIdx="0">
    <p:extLst>
      <p:ext uri="{19B8F6BF-5375-455C-9EA6-DF929625EA0E}">
        <p15:presenceInfo xmlns:p15="http://schemas.microsoft.com/office/powerpoint/2012/main" userId="Ruchi Prasad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BE5F1"/>
    <a:srgbClr val="FDEDDF"/>
    <a:srgbClr val="99FF99"/>
    <a:srgbClr val="66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897" autoAdjust="0"/>
    <p:restoredTop sz="95382" autoAdjust="0"/>
  </p:normalViewPr>
  <p:slideViewPr>
    <p:cSldViewPr>
      <p:cViewPr varScale="1">
        <p:scale>
          <a:sx n="91" d="100"/>
          <a:sy n="91" d="100"/>
        </p:scale>
        <p:origin x="1291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880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1" d="100"/>
        <a:sy n="81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commentAuthors" Target="commentAuthor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ags" Target="tags/tag1.xml"/><Relationship Id="rId35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8-10-07T21:19:27.163" idx="2">
    <p:pos x="3439" y="241"/>
    <p:text>Filled the gap</p:text>
    <p:extLst>
      <p:ext uri="{C676402C-5697-4E1C-873F-D02D1690AC5C}">
        <p15:threadingInfo xmlns:p15="http://schemas.microsoft.com/office/powerpoint/2012/main" timeZoneBias="-330"/>
      </p:ext>
    </p:extLst>
  </p:cm>
</p:cmLst>
</file>

<file path=ppt/comments/comment10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8-10-08T10:02:29.394" idx="12">
    <p:pos x="1780" y="138"/>
    <p:text>Added text</p:text>
    <p:extLst>
      <p:ext uri="{C676402C-5697-4E1C-873F-D02D1690AC5C}">
        <p15:threadingInfo xmlns:p15="http://schemas.microsoft.com/office/powerpoint/2012/main" timeZoneBias="-330"/>
      </p:ext>
    </p:extLst>
  </p:cm>
</p:cmLst>
</file>

<file path=ppt/comments/comment1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8-10-08T10:11:00.875" idx="13">
    <p:pos x="5640" y="144"/>
    <p:text>Added text</p:text>
    <p:extLst>
      <p:ext uri="{C676402C-5697-4E1C-873F-D02D1690AC5C}">
        <p15:threadingInfo xmlns:p15="http://schemas.microsoft.com/office/powerpoint/2012/main" timeZoneBias="-330"/>
      </p:ext>
    </p:extLst>
  </p:cm>
</p:cmLst>
</file>

<file path=ppt/comments/comment1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8-10-08T10:21:10.561" idx="14">
    <p:pos x="5496" y="96"/>
    <p:text>added text</p:text>
    <p:extLst>
      <p:ext uri="{C676402C-5697-4E1C-873F-D02D1690AC5C}">
        <p15:threadingInfo xmlns:p15="http://schemas.microsoft.com/office/powerpoint/2012/main" timeZoneBias="-330"/>
      </p:ext>
    </p:extLst>
  </p:cm>
</p:cmLst>
</file>

<file path=ppt/comments/comment1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8-10-08T10:21:47.528" idx="15">
    <p:pos x="4599" y="370"/>
    <p:text>added text</p:text>
    <p:extLst>
      <p:ext uri="{C676402C-5697-4E1C-873F-D02D1690AC5C}">
        <p15:threadingInfo xmlns:p15="http://schemas.microsoft.com/office/powerpoint/2012/main" timeZoneBias="-330"/>
      </p:ext>
    </p:extLst>
  </p:cm>
</p:cmLst>
</file>

<file path=ppt/comments/comment14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8-10-08T10:37:17.888" idx="16">
    <p:pos x="3293" y="26"/>
    <p:text>filled the gap</p:text>
    <p:extLst>
      <p:ext uri="{C676402C-5697-4E1C-873F-D02D1690AC5C}">
        <p15:threadingInfo xmlns:p15="http://schemas.microsoft.com/office/powerpoint/2012/main" timeZoneBias="-330"/>
      </p:ext>
    </p:extLst>
  </p:cm>
</p:cmLst>
</file>

<file path=ppt/comments/comment15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8-10-08T10:39:33.155" idx="17">
    <p:pos x="5356" y="989"/>
    <p:text>edited</p:text>
    <p:extLst>
      <p:ext uri="{C676402C-5697-4E1C-873F-D02D1690AC5C}">
        <p15:threadingInfo xmlns:p15="http://schemas.microsoft.com/office/powerpoint/2012/main" timeZoneBias="-330"/>
      </p:ext>
    </p:extLst>
  </p:cm>
</p:cmLst>
</file>

<file path=ppt/comments/comment16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8-10-08T10:45:20.275" idx="18">
    <p:pos x="5545" y="1711"/>
    <p:text>edited</p:text>
    <p:extLst>
      <p:ext uri="{C676402C-5697-4E1C-873F-D02D1690AC5C}">
        <p15:threadingInfo xmlns:p15="http://schemas.microsoft.com/office/powerpoint/2012/main" timeZoneBias="-330"/>
      </p:ext>
    </p:extLst>
  </p:cm>
</p:cmLst>
</file>

<file path=ppt/comments/comment17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8-10-08T10:47:10.622" idx="19">
    <p:pos x="3869" y="1247"/>
    <p:text>spelling correction</p:text>
    <p:extLst>
      <p:ext uri="{C676402C-5697-4E1C-873F-D02D1690AC5C}">
        <p15:threadingInfo xmlns:p15="http://schemas.microsoft.com/office/powerpoint/2012/main" timeZoneBias="-330"/>
      </p:ext>
    </p:extLst>
  </p:cm>
  <p:cm authorId="1" dt="2018-10-08T10:48:03.860" idx="20">
    <p:pos x="3473" y="2209"/>
    <p:text>edited</p:text>
    <p:extLst>
      <p:ext uri="{C676402C-5697-4E1C-873F-D02D1690AC5C}">
        <p15:threadingInfo xmlns:p15="http://schemas.microsoft.com/office/powerpoint/2012/main" timeZoneBias="-330"/>
      </p:ext>
    </p:extLst>
  </p:cm>
</p:cmLst>
</file>

<file path=ppt/comments/comment18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8-10-08T10:50:13.693" idx="21">
    <p:pos x="3138" y="1006"/>
    <p:text>wrote the content</p:text>
    <p:extLst>
      <p:ext uri="{C676402C-5697-4E1C-873F-D02D1690AC5C}">
        <p15:threadingInfo xmlns:p15="http://schemas.microsoft.com/office/powerpoint/2012/main" timeZoneBias="-330"/>
      </p:ext>
    </p:extLst>
  </p:cm>
</p:cmLst>
</file>

<file path=ppt/comments/comment19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8-10-08T10:53:07.616" idx="22">
    <p:pos x="4015" y="507"/>
    <p:text>filled the gap</p:text>
    <p:extLst>
      <p:ext uri="{C676402C-5697-4E1C-873F-D02D1690AC5C}">
        <p15:threadingInfo xmlns:p15="http://schemas.microsoft.com/office/powerpoint/2012/main" timeZoneBias="-33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8-10-07T21:21:23.862" idx="3">
    <p:pos x="5616" y="144"/>
    <p:text>Filled the gap</p:text>
    <p:extLst>
      <p:ext uri="{C676402C-5697-4E1C-873F-D02D1690AC5C}">
        <p15:threadingInfo xmlns:p15="http://schemas.microsoft.com/office/powerpoint/2012/main" timeZoneBias="-330"/>
      </p:ext>
    </p:extLs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8-10-07T21:28:24.298" idx="4">
    <p:pos x="4496" y="370"/>
    <p:text>added</p:text>
    <p:extLst>
      <p:ext uri="{C676402C-5697-4E1C-873F-D02D1690AC5C}">
        <p15:threadingInfo xmlns:p15="http://schemas.microsoft.com/office/powerpoint/2012/main" timeZoneBias="-330"/>
      </p:ext>
    </p:extLst>
  </p:cm>
</p:cmLst>
</file>

<file path=ppt/comments/comment4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8-10-07T21:31:38.915" idx="5">
    <p:pos x="5616" y="144"/>
    <p:text>Fill the gap</p:text>
    <p:extLst>
      <p:ext uri="{C676402C-5697-4E1C-873F-D02D1690AC5C}">
        <p15:threadingInfo xmlns:p15="http://schemas.microsoft.com/office/powerpoint/2012/main" timeZoneBias="-330"/>
      </p:ext>
    </p:extLst>
  </p:cm>
</p:cmLst>
</file>

<file path=ppt/comments/comment5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8-10-07T21:35:32.875" idx="6">
    <p:pos x="5616" y="144"/>
    <p:text>filled the gap</p:text>
    <p:extLst>
      <p:ext uri="{C676402C-5697-4E1C-873F-D02D1690AC5C}">
        <p15:threadingInfo xmlns:p15="http://schemas.microsoft.com/office/powerpoint/2012/main" timeZoneBias="-330"/>
      </p:ext>
    </p:extLst>
  </p:cm>
</p:cmLst>
</file>

<file path=ppt/comments/comment6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8-10-07T21:42:54.512" idx="7">
    <p:pos x="4935" y="1470"/>
    <p:text>spelling correction</p:text>
    <p:extLst>
      <p:ext uri="{C676402C-5697-4E1C-873F-D02D1690AC5C}">
        <p15:threadingInfo xmlns:p15="http://schemas.microsoft.com/office/powerpoint/2012/main" timeZoneBias="-330"/>
      </p:ext>
    </p:extLst>
  </p:cm>
</p:cmLst>
</file>

<file path=ppt/comments/comment7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8-10-07T21:44:21.485" idx="8">
    <p:pos x="4651" y="2476"/>
    <p:text>spelling correction</p:text>
    <p:extLst>
      <p:ext uri="{C676402C-5697-4E1C-873F-D02D1690AC5C}">
        <p15:threadingInfo xmlns:p15="http://schemas.microsoft.com/office/powerpoint/2012/main" timeZoneBias="-330"/>
      </p:ext>
    </p:extLst>
  </p:cm>
</p:cmLst>
</file>

<file path=ppt/comments/comment8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8-10-08T09:50:58.086" idx="9">
    <p:pos x="3404" y="267"/>
    <p:text>spelling correction</p:text>
    <p:extLst>
      <p:ext uri="{C676402C-5697-4E1C-873F-D02D1690AC5C}">
        <p15:threadingInfo xmlns:p15="http://schemas.microsoft.com/office/powerpoint/2012/main" timeZoneBias="-330"/>
      </p:ext>
    </p:extLst>
  </p:cm>
</p:cmLst>
</file>

<file path=ppt/comments/comment9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8-10-08T09:59:24.631" idx="10">
    <p:pos x="3396" y="249"/>
    <p:text>spelling correction</p:text>
    <p:extLst>
      <p:ext uri="{C676402C-5697-4E1C-873F-D02D1690AC5C}">
        <p15:threadingInfo xmlns:p15="http://schemas.microsoft.com/office/powerpoint/2012/main" timeZoneBias="-330"/>
      </p:ext>
    </p:extLst>
  </p:cm>
  <p:cm authorId="1" dt="2018-10-08T10:01:49.421" idx="11">
    <p:pos x="3611" y="748"/>
    <p:text>added</p:text>
    <p:extLst>
      <p:ext uri="{C676402C-5697-4E1C-873F-D02D1690AC5C}">
        <p15:threadingInfo xmlns:p15="http://schemas.microsoft.com/office/powerpoint/2012/main" timeZoneBias="-330"/>
      </p:ext>
    </p:extLs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27" tIns="45714" rIns="91427" bIns="45714" rtlCol="0"/>
          <a:lstStyle>
            <a:lvl1pPr algn="l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27" tIns="45714" rIns="91427" bIns="45714" rtlCol="0"/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049817E-665B-4B03-A328-E89C5629DFD4}" type="datetimeFigureOut">
              <a:rPr lang="en-US"/>
              <a:pPr>
                <a:defRPr/>
              </a:pPr>
              <a:t>02-Nov-18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27" tIns="45714" rIns="91427" bIns="45714" rtlCol="0" anchor="b"/>
          <a:lstStyle>
            <a:lvl1pPr algn="l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27" tIns="45714" rIns="91427" bIns="45714" rtlCol="0" anchor="b"/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42050C0-AD0E-41B1-82B0-512F35F2A5E0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879351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6647" tIns="48324" rIns="96647" bIns="48324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6647" tIns="48324" rIns="96647" bIns="48324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00D853C1-0716-43E3-81B0-ABC6233641C6}" type="datetimeFigureOut">
              <a:rPr lang="en-US"/>
              <a:pPr>
                <a:defRPr/>
              </a:pPr>
              <a:t>02-Nov-18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47" tIns="48324" rIns="96647" bIns="48324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</p:spPr>
        <p:txBody>
          <a:bodyPr vert="horz" lIns="96647" tIns="48324" rIns="96647" bIns="48324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6647" tIns="48324" rIns="96647" bIns="48324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6647" tIns="48324" rIns="96647" bIns="48324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094013E3-D515-4928-B73F-C0ADE907F6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7673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9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0950D9D-8DBD-42A7-B5C1-591752C7172D}" type="slidenum">
              <a:rPr lang="en-GB">
                <a:solidFill>
                  <a:prstClr val="black"/>
                </a:solidFill>
              </a:rPr>
              <a:pPr/>
              <a:t>1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133123" name="Text Box 1"/>
          <p:cNvSpPr txBox="1">
            <a:spLocks noChangeArrowheads="1"/>
          </p:cNvSpPr>
          <p:nvPr/>
        </p:nvSpPr>
        <p:spPr bwMode="auto">
          <a:xfrm>
            <a:off x="1177926" y="685800"/>
            <a:ext cx="4500563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0151" tIns="40074" rIns="80151" bIns="40074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IN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133124" name="Text Box 2"/>
          <p:cNvSpPr>
            <a:spLocks noGrp="1" noChangeArrowheads="1"/>
          </p:cNvSpPr>
          <p:nvPr>
            <p:ph type="body"/>
          </p:nvPr>
        </p:nvSpPr>
        <p:spPr bwMode="auto">
          <a:xfrm>
            <a:off x="687389" y="4344988"/>
            <a:ext cx="5481637" cy="4111625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95000"/>
              </a:lnSpc>
              <a:spcBef>
                <a:spcPts val="388"/>
              </a:spcBef>
              <a:tabLst>
                <a:tab pos="0" algn="l"/>
                <a:tab pos="390490" algn="l"/>
                <a:tab pos="784155" algn="l"/>
                <a:tab pos="1177820" algn="l"/>
                <a:tab pos="1571485" algn="l"/>
                <a:tab pos="1965150" algn="l"/>
                <a:tab pos="2358814" algn="l"/>
                <a:tab pos="2754067" algn="l"/>
                <a:tab pos="3147733" algn="l"/>
                <a:tab pos="3541398" algn="l"/>
                <a:tab pos="3931888" algn="l"/>
                <a:tab pos="4328727" algn="l"/>
                <a:tab pos="4720804" algn="l"/>
                <a:tab pos="5114469" algn="l"/>
                <a:tab pos="5511309" algn="l"/>
                <a:tab pos="5901799" algn="l"/>
                <a:tab pos="6295464" algn="l"/>
                <a:tab pos="6689129" algn="l"/>
                <a:tab pos="7084381" algn="l"/>
                <a:tab pos="7478047" algn="l"/>
                <a:tab pos="7871712" algn="l"/>
              </a:tabLst>
            </a:pPr>
            <a:endParaRPr lang="en-GB">
              <a:ea typeface="MS Gothic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938059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9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6A806E2-448E-4EF5-9B5E-B954AA1BCBB6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en-GB"/>
          </a:p>
        </p:txBody>
      </p:sp>
      <p:sp>
        <p:nvSpPr>
          <p:cNvPr id="68611" name="Text Box 1"/>
          <p:cNvSpPr txBox="1">
            <a:spLocks noChangeArrowheads="1"/>
          </p:cNvSpPr>
          <p:nvPr/>
        </p:nvSpPr>
        <p:spPr bwMode="auto">
          <a:xfrm>
            <a:off x="1216025" y="647700"/>
            <a:ext cx="4646613" cy="323215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4739" tIns="42370" rIns="84739" bIns="42370" anchor="ctr"/>
          <a:lstStyle/>
          <a:p>
            <a:endParaRPr lang="en-IN">
              <a:latin typeface="Calibri" pitchFamily="34" charset="0"/>
            </a:endParaRPr>
          </a:p>
        </p:txBody>
      </p:sp>
      <p:sp>
        <p:nvSpPr>
          <p:cNvPr id="68612" name="Text Box 2"/>
          <p:cNvSpPr>
            <a:spLocks noGrp="1" noChangeArrowheads="1"/>
          </p:cNvSpPr>
          <p:nvPr>
            <p:ph type="body"/>
          </p:nvPr>
        </p:nvSpPr>
        <p:spPr bwMode="auto">
          <a:xfrm>
            <a:off x="708025" y="4095750"/>
            <a:ext cx="5662613" cy="3878263"/>
          </a:xfrm>
          <a:noFill/>
        </p:spPr>
        <p:txBody>
          <a:bodyPr wrap="square" lIns="89743" tIns="44705" rIns="89743" bIns="44705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102000"/>
              </a:lnSpc>
              <a:spcBef>
                <a:spcPct val="0"/>
              </a:spcBef>
              <a:tabLst>
                <a:tab pos="0" algn="l"/>
                <a:tab pos="412750" algn="l"/>
                <a:tab pos="828675" algn="l"/>
                <a:tab pos="1244600" algn="l"/>
                <a:tab pos="1662113" algn="l"/>
                <a:tab pos="2078038" algn="l"/>
                <a:tab pos="2492375" algn="l"/>
                <a:tab pos="2911475" algn="l"/>
                <a:tab pos="3327400" algn="l"/>
                <a:tab pos="3743325" algn="l"/>
                <a:tab pos="4159250" algn="l"/>
                <a:tab pos="4575175" algn="l"/>
                <a:tab pos="4991100" algn="l"/>
                <a:tab pos="5408613" algn="l"/>
                <a:tab pos="5826125" algn="l"/>
                <a:tab pos="6242050" algn="l"/>
                <a:tab pos="6657975" algn="l"/>
                <a:tab pos="7072313" algn="l"/>
                <a:tab pos="7489825" algn="l"/>
                <a:tab pos="7907338" algn="l"/>
                <a:tab pos="8323263" algn="l"/>
              </a:tabLst>
            </a:pPr>
            <a:endParaRPr lang="en-GB">
              <a:ea typeface="MS Gothic"/>
              <a:cs typeface="MS Gothic"/>
            </a:endParaRPr>
          </a:p>
        </p:txBody>
      </p:sp>
      <p:sp>
        <p:nvSpPr>
          <p:cNvPr id="68613" name="Text Box 3"/>
          <p:cNvSpPr txBox="1">
            <a:spLocks noChangeArrowheads="1"/>
          </p:cNvSpPr>
          <p:nvPr/>
        </p:nvSpPr>
        <p:spPr bwMode="auto">
          <a:xfrm>
            <a:off x="4010025" y="8189913"/>
            <a:ext cx="3067050" cy="4302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9743" tIns="44705" rIns="89743" bIns="44705" anchor="b"/>
          <a:lstStyle/>
          <a:p>
            <a:pPr algn="r">
              <a:tabLst>
                <a:tab pos="0" algn="l"/>
                <a:tab pos="412750" algn="l"/>
                <a:tab pos="828675" algn="l"/>
                <a:tab pos="1244600" algn="l"/>
                <a:tab pos="1662113" algn="l"/>
                <a:tab pos="2078038" algn="l"/>
                <a:tab pos="2492375" algn="l"/>
                <a:tab pos="2911475" algn="l"/>
                <a:tab pos="3327400" algn="l"/>
                <a:tab pos="3743325" algn="l"/>
                <a:tab pos="4159250" algn="l"/>
                <a:tab pos="4575175" algn="l"/>
                <a:tab pos="4991100" algn="l"/>
                <a:tab pos="5408613" algn="l"/>
                <a:tab pos="5826125" algn="l"/>
                <a:tab pos="6242050" algn="l"/>
                <a:tab pos="6657975" algn="l"/>
                <a:tab pos="7072313" algn="l"/>
                <a:tab pos="7489825" algn="l"/>
                <a:tab pos="7907338" algn="l"/>
                <a:tab pos="8323263" algn="l"/>
              </a:tabLst>
            </a:pPr>
            <a:fld id="{A0A00801-6908-480F-B1BC-EB537BFBF304}" type="slidenum">
              <a:rPr lang="en-GB" sz="1200">
                <a:solidFill>
                  <a:srgbClr val="000000"/>
                </a:solidFill>
                <a:latin typeface="Calibri" pitchFamily="34" charset="0"/>
              </a:rPr>
              <a:pPr algn="r">
                <a:tabLst>
                  <a:tab pos="0" algn="l"/>
                  <a:tab pos="412750" algn="l"/>
                  <a:tab pos="828675" algn="l"/>
                  <a:tab pos="1244600" algn="l"/>
                  <a:tab pos="1662113" algn="l"/>
                  <a:tab pos="2078038" algn="l"/>
                  <a:tab pos="2492375" algn="l"/>
                  <a:tab pos="2911475" algn="l"/>
                  <a:tab pos="3327400" algn="l"/>
                  <a:tab pos="3743325" algn="l"/>
                  <a:tab pos="4159250" algn="l"/>
                  <a:tab pos="4575175" algn="l"/>
                  <a:tab pos="4991100" algn="l"/>
                  <a:tab pos="5408613" algn="l"/>
                  <a:tab pos="5826125" algn="l"/>
                  <a:tab pos="6242050" algn="l"/>
                  <a:tab pos="6657975" algn="l"/>
                  <a:tab pos="7072313" algn="l"/>
                  <a:tab pos="7489825" algn="l"/>
                  <a:tab pos="7907338" algn="l"/>
                  <a:tab pos="8323263" algn="l"/>
                </a:tabLst>
              </a:pPr>
              <a:t>11</a:t>
            </a:fld>
            <a:endParaRPr lang="en-GB" sz="1200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958717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9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6A806E2-448E-4EF5-9B5E-B954AA1BCBB6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en-GB"/>
          </a:p>
        </p:txBody>
      </p:sp>
      <p:sp>
        <p:nvSpPr>
          <p:cNvPr id="68611" name="Text Box 1"/>
          <p:cNvSpPr txBox="1">
            <a:spLocks noChangeArrowheads="1"/>
          </p:cNvSpPr>
          <p:nvPr/>
        </p:nvSpPr>
        <p:spPr bwMode="auto">
          <a:xfrm>
            <a:off x="1216025" y="647700"/>
            <a:ext cx="4646613" cy="323215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4739" tIns="42370" rIns="84739" bIns="42370" anchor="ctr"/>
          <a:lstStyle/>
          <a:p>
            <a:endParaRPr lang="en-IN">
              <a:latin typeface="Calibri" pitchFamily="34" charset="0"/>
            </a:endParaRPr>
          </a:p>
        </p:txBody>
      </p:sp>
      <p:sp>
        <p:nvSpPr>
          <p:cNvPr id="68612" name="Text Box 2"/>
          <p:cNvSpPr>
            <a:spLocks noGrp="1" noChangeArrowheads="1"/>
          </p:cNvSpPr>
          <p:nvPr>
            <p:ph type="body"/>
          </p:nvPr>
        </p:nvSpPr>
        <p:spPr bwMode="auto">
          <a:xfrm>
            <a:off x="708025" y="4095750"/>
            <a:ext cx="5662613" cy="3878263"/>
          </a:xfrm>
          <a:noFill/>
        </p:spPr>
        <p:txBody>
          <a:bodyPr wrap="square" lIns="89743" tIns="44705" rIns="89743" bIns="44705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102000"/>
              </a:lnSpc>
              <a:spcBef>
                <a:spcPct val="0"/>
              </a:spcBef>
              <a:tabLst>
                <a:tab pos="0" algn="l"/>
                <a:tab pos="412750" algn="l"/>
                <a:tab pos="828675" algn="l"/>
                <a:tab pos="1244600" algn="l"/>
                <a:tab pos="1662113" algn="l"/>
                <a:tab pos="2078038" algn="l"/>
                <a:tab pos="2492375" algn="l"/>
                <a:tab pos="2911475" algn="l"/>
                <a:tab pos="3327400" algn="l"/>
                <a:tab pos="3743325" algn="l"/>
                <a:tab pos="4159250" algn="l"/>
                <a:tab pos="4575175" algn="l"/>
                <a:tab pos="4991100" algn="l"/>
                <a:tab pos="5408613" algn="l"/>
                <a:tab pos="5826125" algn="l"/>
                <a:tab pos="6242050" algn="l"/>
                <a:tab pos="6657975" algn="l"/>
                <a:tab pos="7072313" algn="l"/>
                <a:tab pos="7489825" algn="l"/>
                <a:tab pos="7907338" algn="l"/>
                <a:tab pos="8323263" algn="l"/>
              </a:tabLst>
            </a:pPr>
            <a:endParaRPr lang="en-GB">
              <a:ea typeface="MS Gothic"/>
              <a:cs typeface="MS Gothic"/>
            </a:endParaRPr>
          </a:p>
        </p:txBody>
      </p:sp>
      <p:sp>
        <p:nvSpPr>
          <p:cNvPr id="68613" name="Text Box 3"/>
          <p:cNvSpPr txBox="1">
            <a:spLocks noChangeArrowheads="1"/>
          </p:cNvSpPr>
          <p:nvPr/>
        </p:nvSpPr>
        <p:spPr bwMode="auto">
          <a:xfrm>
            <a:off x="4010025" y="8189913"/>
            <a:ext cx="3067050" cy="4302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9743" tIns="44705" rIns="89743" bIns="44705" anchor="b"/>
          <a:lstStyle/>
          <a:p>
            <a:pPr algn="r">
              <a:tabLst>
                <a:tab pos="0" algn="l"/>
                <a:tab pos="412750" algn="l"/>
                <a:tab pos="828675" algn="l"/>
                <a:tab pos="1244600" algn="l"/>
                <a:tab pos="1662113" algn="l"/>
                <a:tab pos="2078038" algn="l"/>
                <a:tab pos="2492375" algn="l"/>
                <a:tab pos="2911475" algn="l"/>
                <a:tab pos="3327400" algn="l"/>
                <a:tab pos="3743325" algn="l"/>
                <a:tab pos="4159250" algn="l"/>
                <a:tab pos="4575175" algn="l"/>
                <a:tab pos="4991100" algn="l"/>
                <a:tab pos="5408613" algn="l"/>
                <a:tab pos="5826125" algn="l"/>
                <a:tab pos="6242050" algn="l"/>
                <a:tab pos="6657975" algn="l"/>
                <a:tab pos="7072313" algn="l"/>
                <a:tab pos="7489825" algn="l"/>
                <a:tab pos="7907338" algn="l"/>
                <a:tab pos="8323263" algn="l"/>
              </a:tabLst>
            </a:pPr>
            <a:fld id="{A0A00801-6908-480F-B1BC-EB537BFBF304}" type="slidenum">
              <a:rPr lang="en-GB" sz="1200">
                <a:solidFill>
                  <a:srgbClr val="000000"/>
                </a:solidFill>
                <a:latin typeface="Calibri" pitchFamily="34" charset="0"/>
              </a:rPr>
              <a:pPr algn="r">
                <a:tabLst>
                  <a:tab pos="0" algn="l"/>
                  <a:tab pos="412750" algn="l"/>
                  <a:tab pos="828675" algn="l"/>
                  <a:tab pos="1244600" algn="l"/>
                  <a:tab pos="1662113" algn="l"/>
                  <a:tab pos="2078038" algn="l"/>
                  <a:tab pos="2492375" algn="l"/>
                  <a:tab pos="2911475" algn="l"/>
                  <a:tab pos="3327400" algn="l"/>
                  <a:tab pos="3743325" algn="l"/>
                  <a:tab pos="4159250" algn="l"/>
                  <a:tab pos="4575175" algn="l"/>
                  <a:tab pos="4991100" algn="l"/>
                  <a:tab pos="5408613" algn="l"/>
                  <a:tab pos="5826125" algn="l"/>
                  <a:tab pos="6242050" algn="l"/>
                  <a:tab pos="6657975" algn="l"/>
                  <a:tab pos="7072313" algn="l"/>
                  <a:tab pos="7489825" algn="l"/>
                  <a:tab pos="7907338" algn="l"/>
                  <a:tab pos="8323263" algn="l"/>
                </a:tabLst>
              </a:pPr>
              <a:t>12</a:t>
            </a:fld>
            <a:endParaRPr lang="en-GB" sz="1200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958717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9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6A806E2-448E-4EF5-9B5E-B954AA1BCBB6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en-GB"/>
          </a:p>
        </p:txBody>
      </p:sp>
      <p:sp>
        <p:nvSpPr>
          <p:cNvPr id="68611" name="Text Box 1"/>
          <p:cNvSpPr txBox="1">
            <a:spLocks noChangeArrowheads="1"/>
          </p:cNvSpPr>
          <p:nvPr/>
        </p:nvSpPr>
        <p:spPr bwMode="auto">
          <a:xfrm>
            <a:off x="1216025" y="647700"/>
            <a:ext cx="4646613" cy="323215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4739" tIns="42370" rIns="84739" bIns="42370" anchor="ctr"/>
          <a:lstStyle/>
          <a:p>
            <a:endParaRPr lang="en-IN">
              <a:latin typeface="Calibri" pitchFamily="34" charset="0"/>
            </a:endParaRPr>
          </a:p>
        </p:txBody>
      </p:sp>
      <p:sp>
        <p:nvSpPr>
          <p:cNvPr id="68612" name="Text Box 2"/>
          <p:cNvSpPr>
            <a:spLocks noGrp="1" noChangeArrowheads="1"/>
          </p:cNvSpPr>
          <p:nvPr>
            <p:ph type="body"/>
          </p:nvPr>
        </p:nvSpPr>
        <p:spPr bwMode="auto">
          <a:xfrm>
            <a:off x="708025" y="4095750"/>
            <a:ext cx="5662613" cy="3878263"/>
          </a:xfrm>
          <a:noFill/>
        </p:spPr>
        <p:txBody>
          <a:bodyPr wrap="square" lIns="89743" tIns="44705" rIns="89743" bIns="44705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102000"/>
              </a:lnSpc>
              <a:spcBef>
                <a:spcPct val="0"/>
              </a:spcBef>
              <a:tabLst>
                <a:tab pos="0" algn="l"/>
                <a:tab pos="412750" algn="l"/>
                <a:tab pos="828675" algn="l"/>
                <a:tab pos="1244600" algn="l"/>
                <a:tab pos="1662113" algn="l"/>
                <a:tab pos="2078038" algn="l"/>
                <a:tab pos="2492375" algn="l"/>
                <a:tab pos="2911475" algn="l"/>
                <a:tab pos="3327400" algn="l"/>
                <a:tab pos="3743325" algn="l"/>
                <a:tab pos="4159250" algn="l"/>
                <a:tab pos="4575175" algn="l"/>
                <a:tab pos="4991100" algn="l"/>
                <a:tab pos="5408613" algn="l"/>
                <a:tab pos="5826125" algn="l"/>
                <a:tab pos="6242050" algn="l"/>
                <a:tab pos="6657975" algn="l"/>
                <a:tab pos="7072313" algn="l"/>
                <a:tab pos="7489825" algn="l"/>
                <a:tab pos="7907338" algn="l"/>
                <a:tab pos="8323263" algn="l"/>
              </a:tabLst>
            </a:pPr>
            <a:endParaRPr lang="en-GB">
              <a:ea typeface="MS Gothic"/>
              <a:cs typeface="MS Gothic"/>
            </a:endParaRPr>
          </a:p>
        </p:txBody>
      </p:sp>
      <p:sp>
        <p:nvSpPr>
          <p:cNvPr id="68613" name="Text Box 3"/>
          <p:cNvSpPr txBox="1">
            <a:spLocks noChangeArrowheads="1"/>
          </p:cNvSpPr>
          <p:nvPr/>
        </p:nvSpPr>
        <p:spPr bwMode="auto">
          <a:xfrm>
            <a:off x="4010025" y="8189913"/>
            <a:ext cx="3067050" cy="4302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9743" tIns="44705" rIns="89743" bIns="44705" anchor="b"/>
          <a:lstStyle/>
          <a:p>
            <a:pPr algn="r">
              <a:tabLst>
                <a:tab pos="0" algn="l"/>
                <a:tab pos="412750" algn="l"/>
                <a:tab pos="828675" algn="l"/>
                <a:tab pos="1244600" algn="l"/>
                <a:tab pos="1662113" algn="l"/>
                <a:tab pos="2078038" algn="l"/>
                <a:tab pos="2492375" algn="l"/>
                <a:tab pos="2911475" algn="l"/>
                <a:tab pos="3327400" algn="l"/>
                <a:tab pos="3743325" algn="l"/>
                <a:tab pos="4159250" algn="l"/>
                <a:tab pos="4575175" algn="l"/>
                <a:tab pos="4991100" algn="l"/>
                <a:tab pos="5408613" algn="l"/>
                <a:tab pos="5826125" algn="l"/>
                <a:tab pos="6242050" algn="l"/>
                <a:tab pos="6657975" algn="l"/>
                <a:tab pos="7072313" algn="l"/>
                <a:tab pos="7489825" algn="l"/>
                <a:tab pos="7907338" algn="l"/>
                <a:tab pos="8323263" algn="l"/>
              </a:tabLst>
            </a:pPr>
            <a:fld id="{A0A00801-6908-480F-B1BC-EB537BFBF304}" type="slidenum">
              <a:rPr lang="en-GB" sz="1200">
                <a:solidFill>
                  <a:srgbClr val="000000"/>
                </a:solidFill>
                <a:latin typeface="Calibri" pitchFamily="34" charset="0"/>
              </a:rPr>
              <a:pPr algn="r">
                <a:tabLst>
                  <a:tab pos="0" algn="l"/>
                  <a:tab pos="412750" algn="l"/>
                  <a:tab pos="828675" algn="l"/>
                  <a:tab pos="1244600" algn="l"/>
                  <a:tab pos="1662113" algn="l"/>
                  <a:tab pos="2078038" algn="l"/>
                  <a:tab pos="2492375" algn="l"/>
                  <a:tab pos="2911475" algn="l"/>
                  <a:tab pos="3327400" algn="l"/>
                  <a:tab pos="3743325" algn="l"/>
                  <a:tab pos="4159250" algn="l"/>
                  <a:tab pos="4575175" algn="l"/>
                  <a:tab pos="4991100" algn="l"/>
                  <a:tab pos="5408613" algn="l"/>
                  <a:tab pos="5826125" algn="l"/>
                  <a:tab pos="6242050" algn="l"/>
                  <a:tab pos="6657975" algn="l"/>
                  <a:tab pos="7072313" algn="l"/>
                  <a:tab pos="7489825" algn="l"/>
                  <a:tab pos="7907338" algn="l"/>
                  <a:tab pos="8323263" algn="l"/>
                </a:tabLst>
              </a:pPr>
              <a:t>13</a:t>
            </a:fld>
            <a:endParaRPr lang="en-GB" sz="1200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958717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9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6A806E2-448E-4EF5-9B5E-B954AA1BCBB6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en-GB"/>
          </a:p>
        </p:txBody>
      </p:sp>
      <p:sp>
        <p:nvSpPr>
          <p:cNvPr id="68611" name="Text Box 1"/>
          <p:cNvSpPr txBox="1">
            <a:spLocks noChangeArrowheads="1"/>
          </p:cNvSpPr>
          <p:nvPr/>
        </p:nvSpPr>
        <p:spPr bwMode="auto">
          <a:xfrm>
            <a:off x="1216025" y="647700"/>
            <a:ext cx="4646613" cy="323215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4739" tIns="42370" rIns="84739" bIns="42370" anchor="ctr"/>
          <a:lstStyle/>
          <a:p>
            <a:endParaRPr lang="en-IN">
              <a:latin typeface="Calibri" pitchFamily="34" charset="0"/>
            </a:endParaRPr>
          </a:p>
        </p:txBody>
      </p:sp>
      <p:sp>
        <p:nvSpPr>
          <p:cNvPr id="68612" name="Text Box 2"/>
          <p:cNvSpPr>
            <a:spLocks noGrp="1" noChangeArrowheads="1"/>
          </p:cNvSpPr>
          <p:nvPr>
            <p:ph type="body"/>
          </p:nvPr>
        </p:nvSpPr>
        <p:spPr bwMode="auto">
          <a:xfrm>
            <a:off x="708025" y="4095750"/>
            <a:ext cx="5662613" cy="3878263"/>
          </a:xfrm>
          <a:noFill/>
        </p:spPr>
        <p:txBody>
          <a:bodyPr wrap="square" lIns="89743" tIns="44705" rIns="89743" bIns="44705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102000"/>
              </a:lnSpc>
              <a:spcBef>
                <a:spcPct val="0"/>
              </a:spcBef>
              <a:tabLst>
                <a:tab pos="0" algn="l"/>
                <a:tab pos="412750" algn="l"/>
                <a:tab pos="828675" algn="l"/>
                <a:tab pos="1244600" algn="l"/>
                <a:tab pos="1662113" algn="l"/>
                <a:tab pos="2078038" algn="l"/>
                <a:tab pos="2492375" algn="l"/>
                <a:tab pos="2911475" algn="l"/>
                <a:tab pos="3327400" algn="l"/>
                <a:tab pos="3743325" algn="l"/>
                <a:tab pos="4159250" algn="l"/>
                <a:tab pos="4575175" algn="l"/>
                <a:tab pos="4991100" algn="l"/>
                <a:tab pos="5408613" algn="l"/>
                <a:tab pos="5826125" algn="l"/>
                <a:tab pos="6242050" algn="l"/>
                <a:tab pos="6657975" algn="l"/>
                <a:tab pos="7072313" algn="l"/>
                <a:tab pos="7489825" algn="l"/>
                <a:tab pos="7907338" algn="l"/>
                <a:tab pos="8323263" algn="l"/>
              </a:tabLst>
            </a:pPr>
            <a:endParaRPr lang="en-GB">
              <a:ea typeface="MS Gothic"/>
              <a:cs typeface="MS Gothic"/>
            </a:endParaRPr>
          </a:p>
        </p:txBody>
      </p:sp>
      <p:sp>
        <p:nvSpPr>
          <p:cNvPr id="68613" name="Text Box 3"/>
          <p:cNvSpPr txBox="1">
            <a:spLocks noChangeArrowheads="1"/>
          </p:cNvSpPr>
          <p:nvPr/>
        </p:nvSpPr>
        <p:spPr bwMode="auto">
          <a:xfrm>
            <a:off x="4010025" y="8189913"/>
            <a:ext cx="3067050" cy="4302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9743" tIns="44705" rIns="89743" bIns="44705" anchor="b"/>
          <a:lstStyle/>
          <a:p>
            <a:pPr algn="r">
              <a:tabLst>
                <a:tab pos="0" algn="l"/>
                <a:tab pos="412750" algn="l"/>
                <a:tab pos="828675" algn="l"/>
                <a:tab pos="1244600" algn="l"/>
                <a:tab pos="1662113" algn="l"/>
                <a:tab pos="2078038" algn="l"/>
                <a:tab pos="2492375" algn="l"/>
                <a:tab pos="2911475" algn="l"/>
                <a:tab pos="3327400" algn="l"/>
                <a:tab pos="3743325" algn="l"/>
                <a:tab pos="4159250" algn="l"/>
                <a:tab pos="4575175" algn="l"/>
                <a:tab pos="4991100" algn="l"/>
                <a:tab pos="5408613" algn="l"/>
                <a:tab pos="5826125" algn="l"/>
                <a:tab pos="6242050" algn="l"/>
                <a:tab pos="6657975" algn="l"/>
                <a:tab pos="7072313" algn="l"/>
                <a:tab pos="7489825" algn="l"/>
                <a:tab pos="7907338" algn="l"/>
                <a:tab pos="8323263" algn="l"/>
              </a:tabLst>
            </a:pPr>
            <a:fld id="{A0A00801-6908-480F-B1BC-EB537BFBF304}" type="slidenum">
              <a:rPr lang="en-GB" sz="1200">
                <a:solidFill>
                  <a:srgbClr val="000000"/>
                </a:solidFill>
                <a:latin typeface="Calibri" pitchFamily="34" charset="0"/>
              </a:rPr>
              <a:pPr algn="r">
                <a:tabLst>
                  <a:tab pos="0" algn="l"/>
                  <a:tab pos="412750" algn="l"/>
                  <a:tab pos="828675" algn="l"/>
                  <a:tab pos="1244600" algn="l"/>
                  <a:tab pos="1662113" algn="l"/>
                  <a:tab pos="2078038" algn="l"/>
                  <a:tab pos="2492375" algn="l"/>
                  <a:tab pos="2911475" algn="l"/>
                  <a:tab pos="3327400" algn="l"/>
                  <a:tab pos="3743325" algn="l"/>
                  <a:tab pos="4159250" algn="l"/>
                  <a:tab pos="4575175" algn="l"/>
                  <a:tab pos="4991100" algn="l"/>
                  <a:tab pos="5408613" algn="l"/>
                  <a:tab pos="5826125" algn="l"/>
                  <a:tab pos="6242050" algn="l"/>
                  <a:tab pos="6657975" algn="l"/>
                  <a:tab pos="7072313" algn="l"/>
                  <a:tab pos="7489825" algn="l"/>
                  <a:tab pos="7907338" algn="l"/>
                  <a:tab pos="8323263" algn="l"/>
                </a:tabLst>
              </a:pPr>
              <a:t>14</a:t>
            </a:fld>
            <a:endParaRPr lang="en-GB" sz="1200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958717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9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6A806E2-448E-4EF5-9B5E-B954AA1BCBB6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en-GB"/>
          </a:p>
        </p:txBody>
      </p:sp>
      <p:sp>
        <p:nvSpPr>
          <p:cNvPr id="68611" name="Text Box 1"/>
          <p:cNvSpPr txBox="1">
            <a:spLocks noChangeArrowheads="1"/>
          </p:cNvSpPr>
          <p:nvPr/>
        </p:nvSpPr>
        <p:spPr bwMode="auto">
          <a:xfrm>
            <a:off x="1216025" y="647700"/>
            <a:ext cx="4646613" cy="323215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4739" tIns="42370" rIns="84739" bIns="42370" anchor="ctr"/>
          <a:lstStyle/>
          <a:p>
            <a:endParaRPr lang="en-IN">
              <a:latin typeface="Calibri" pitchFamily="34" charset="0"/>
            </a:endParaRPr>
          </a:p>
        </p:txBody>
      </p:sp>
      <p:sp>
        <p:nvSpPr>
          <p:cNvPr id="68612" name="Text Box 2"/>
          <p:cNvSpPr>
            <a:spLocks noGrp="1" noChangeArrowheads="1"/>
          </p:cNvSpPr>
          <p:nvPr>
            <p:ph type="body"/>
          </p:nvPr>
        </p:nvSpPr>
        <p:spPr bwMode="auto">
          <a:xfrm>
            <a:off x="708025" y="4095750"/>
            <a:ext cx="5662613" cy="3878263"/>
          </a:xfrm>
          <a:noFill/>
        </p:spPr>
        <p:txBody>
          <a:bodyPr wrap="square" lIns="89743" tIns="44705" rIns="89743" bIns="44705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102000"/>
              </a:lnSpc>
              <a:spcBef>
                <a:spcPct val="0"/>
              </a:spcBef>
              <a:tabLst>
                <a:tab pos="0" algn="l"/>
                <a:tab pos="412750" algn="l"/>
                <a:tab pos="828675" algn="l"/>
                <a:tab pos="1244600" algn="l"/>
                <a:tab pos="1662113" algn="l"/>
                <a:tab pos="2078038" algn="l"/>
                <a:tab pos="2492375" algn="l"/>
                <a:tab pos="2911475" algn="l"/>
                <a:tab pos="3327400" algn="l"/>
                <a:tab pos="3743325" algn="l"/>
                <a:tab pos="4159250" algn="l"/>
                <a:tab pos="4575175" algn="l"/>
                <a:tab pos="4991100" algn="l"/>
                <a:tab pos="5408613" algn="l"/>
                <a:tab pos="5826125" algn="l"/>
                <a:tab pos="6242050" algn="l"/>
                <a:tab pos="6657975" algn="l"/>
                <a:tab pos="7072313" algn="l"/>
                <a:tab pos="7489825" algn="l"/>
                <a:tab pos="7907338" algn="l"/>
                <a:tab pos="8323263" algn="l"/>
              </a:tabLst>
            </a:pPr>
            <a:endParaRPr lang="en-GB">
              <a:ea typeface="MS Gothic"/>
              <a:cs typeface="MS Gothic"/>
            </a:endParaRPr>
          </a:p>
        </p:txBody>
      </p:sp>
      <p:sp>
        <p:nvSpPr>
          <p:cNvPr id="68613" name="Text Box 3"/>
          <p:cNvSpPr txBox="1">
            <a:spLocks noChangeArrowheads="1"/>
          </p:cNvSpPr>
          <p:nvPr/>
        </p:nvSpPr>
        <p:spPr bwMode="auto">
          <a:xfrm>
            <a:off x="4010025" y="8189913"/>
            <a:ext cx="3067050" cy="4302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9743" tIns="44705" rIns="89743" bIns="44705" anchor="b"/>
          <a:lstStyle/>
          <a:p>
            <a:pPr algn="r">
              <a:tabLst>
                <a:tab pos="0" algn="l"/>
                <a:tab pos="412750" algn="l"/>
                <a:tab pos="828675" algn="l"/>
                <a:tab pos="1244600" algn="l"/>
                <a:tab pos="1662113" algn="l"/>
                <a:tab pos="2078038" algn="l"/>
                <a:tab pos="2492375" algn="l"/>
                <a:tab pos="2911475" algn="l"/>
                <a:tab pos="3327400" algn="l"/>
                <a:tab pos="3743325" algn="l"/>
                <a:tab pos="4159250" algn="l"/>
                <a:tab pos="4575175" algn="l"/>
                <a:tab pos="4991100" algn="l"/>
                <a:tab pos="5408613" algn="l"/>
                <a:tab pos="5826125" algn="l"/>
                <a:tab pos="6242050" algn="l"/>
                <a:tab pos="6657975" algn="l"/>
                <a:tab pos="7072313" algn="l"/>
                <a:tab pos="7489825" algn="l"/>
                <a:tab pos="7907338" algn="l"/>
                <a:tab pos="8323263" algn="l"/>
              </a:tabLst>
            </a:pPr>
            <a:fld id="{A0A00801-6908-480F-B1BC-EB537BFBF304}" type="slidenum">
              <a:rPr lang="en-GB" sz="1200">
                <a:solidFill>
                  <a:srgbClr val="000000"/>
                </a:solidFill>
                <a:latin typeface="Calibri" pitchFamily="34" charset="0"/>
              </a:rPr>
              <a:pPr algn="r">
                <a:tabLst>
                  <a:tab pos="0" algn="l"/>
                  <a:tab pos="412750" algn="l"/>
                  <a:tab pos="828675" algn="l"/>
                  <a:tab pos="1244600" algn="l"/>
                  <a:tab pos="1662113" algn="l"/>
                  <a:tab pos="2078038" algn="l"/>
                  <a:tab pos="2492375" algn="l"/>
                  <a:tab pos="2911475" algn="l"/>
                  <a:tab pos="3327400" algn="l"/>
                  <a:tab pos="3743325" algn="l"/>
                  <a:tab pos="4159250" algn="l"/>
                  <a:tab pos="4575175" algn="l"/>
                  <a:tab pos="4991100" algn="l"/>
                  <a:tab pos="5408613" algn="l"/>
                  <a:tab pos="5826125" algn="l"/>
                  <a:tab pos="6242050" algn="l"/>
                  <a:tab pos="6657975" algn="l"/>
                  <a:tab pos="7072313" algn="l"/>
                  <a:tab pos="7489825" algn="l"/>
                  <a:tab pos="7907338" algn="l"/>
                  <a:tab pos="8323263" algn="l"/>
                </a:tabLst>
              </a:pPr>
              <a:t>15</a:t>
            </a:fld>
            <a:endParaRPr lang="en-GB" sz="1200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958717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9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6A806E2-448E-4EF5-9B5E-B954AA1BCBB6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en-GB"/>
          </a:p>
        </p:txBody>
      </p:sp>
      <p:sp>
        <p:nvSpPr>
          <p:cNvPr id="68611" name="Text Box 1"/>
          <p:cNvSpPr txBox="1">
            <a:spLocks noChangeArrowheads="1"/>
          </p:cNvSpPr>
          <p:nvPr/>
        </p:nvSpPr>
        <p:spPr bwMode="auto">
          <a:xfrm>
            <a:off x="1216025" y="647700"/>
            <a:ext cx="4646613" cy="323215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4739" tIns="42370" rIns="84739" bIns="42370" anchor="ctr"/>
          <a:lstStyle/>
          <a:p>
            <a:endParaRPr lang="en-IN">
              <a:latin typeface="Calibri" pitchFamily="34" charset="0"/>
            </a:endParaRPr>
          </a:p>
        </p:txBody>
      </p:sp>
      <p:sp>
        <p:nvSpPr>
          <p:cNvPr id="68612" name="Text Box 2"/>
          <p:cNvSpPr>
            <a:spLocks noGrp="1" noChangeArrowheads="1"/>
          </p:cNvSpPr>
          <p:nvPr>
            <p:ph type="body"/>
          </p:nvPr>
        </p:nvSpPr>
        <p:spPr bwMode="auto">
          <a:xfrm>
            <a:off x="708025" y="4095750"/>
            <a:ext cx="5662613" cy="3878263"/>
          </a:xfrm>
          <a:noFill/>
        </p:spPr>
        <p:txBody>
          <a:bodyPr wrap="square" lIns="89743" tIns="44705" rIns="89743" bIns="44705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102000"/>
              </a:lnSpc>
              <a:spcBef>
                <a:spcPct val="0"/>
              </a:spcBef>
              <a:tabLst>
                <a:tab pos="0" algn="l"/>
                <a:tab pos="412750" algn="l"/>
                <a:tab pos="828675" algn="l"/>
                <a:tab pos="1244600" algn="l"/>
                <a:tab pos="1662113" algn="l"/>
                <a:tab pos="2078038" algn="l"/>
                <a:tab pos="2492375" algn="l"/>
                <a:tab pos="2911475" algn="l"/>
                <a:tab pos="3327400" algn="l"/>
                <a:tab pos="3743325" algn="l"/>
                <a:tab pos="4159250" algn="l"/>
                <a:tab pos="4575175" algn="l"/>
                <a:tab pos="4991100" algn="l"/>
                <a:tab pos="5408613" algn="l"/>
                <a:tab pos="5826125" algn="l"/>
                <a:tab pos="6242050" algn="l"/>
                <a:tab pos="6657975" algn="l"/>
                <a:tab pos="7072313" algn="l"/>
                <a:tab pos="7489825" algn="l"/>
                <a:tab pos="7907338" algn="l"/>
                <a:tab pos="8323263" algn="l"/>
              </a:tabLst>
            </a:pPr>
            <a:endParaRPr lang="en-GB">
              <a:ea typeface="MS Gothic"/>
              <a:cs typeface="MS Gothic"/>
            </a:endParaRPr>
          </a:p>
        </p:txBody>
      </p:sp>
      <p:sp>
        <p:nvSpPr>
          <p:cNvPr id="68613" name="Text Box 3"/>
          <p:cNvSpPr txBox="1">
            <a:spLocks noChangeArrowheads="1"/>
          </p:cNvSpPr>
          <p:nvPr/>
        </p:nvSpPr>
        <p:spPr bwMode="auto">
          <a:xfrm>
            <a:off x="4010025" y="8189913"/>
            <a:ext cx="3067050" cy="4302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9743" tIns="44705" rIns="89743" bIns="44705" anchor="b"/>
          <a:lstStyle/>
          <a:p>
            <a:pPr algn="r">
              <a:tabLst>
                <a:tab pos="0" algn="l"/>
                <a:tab pos="412750" algn="l"/>
                <a:tab pos="828675" algn="l"/>
                <a:tab pos="1244600" algn="l"/>
                <a:tab pos="1662113" algn="l"/>
                <a:tab pos="2078038" algn="l"/>
                <a:tab pos="2492375" algn="l"/>
                <a:tab pos="2911475" algn="l"/>
                <a:tab pos="3327400" algn="l"/>
                <a:tab pos="3743325" algn="l"/>
                <a:tab pos="4159250" algn="l"/>
                <a:tab pos="4575175" algn="l"/>
                <a:tab pos="4991100" algn="l"/>
                <a:tab pos="5408613" algn="l"/>
                <a:tab pos="5826125" algn="l"/>
                <a:tab pos="6242050" algn="l"/>
                <a:tab pos="6657975" algn="l"/>
                <a:tab pos="7072313" algn="l"/>
                <a:tab pos="7489825" algn="l"/>
                <a:tab pos="7907338" algn="l"/>
                <a:tab pos="8323263" algn="l"/>
              </a:tabLst>
            </a:pPr>
            <a:fld id="{A0A00801-6908-480F-B1BC-EB537BFBF304}" type="slidenum">
              <a:rPr lang="en-GB" sz="1200">
                <a:solidFill>
                  <a:srgbClr val="000000"/>
                </a:solidFill>
                <a:latin typeface="Calibri" pitchFamily="34" charset="0"/>
              </a:rPr>
              <a:pPr algn="r">
                <a:tabLst>
                  <a:tab pos="0" algn="l"/>
                  <a:tab pos="412750" algn="l"/>
                  <a:tab pos="828675" algn="l"/>
                  <a:tab pos="1244600" algn="l"/>
                  <a:tab pos="1662113" algn="l"/>
                  <a:tab pos="2078038" algn="l"/>
                  <a:tab pos="2492375" algn="l"/>
                  <a:tab pos="2911475" algn="l"/>
                  <a:tab pos="3327400" algn="l"/>
                  <a:tab pos="3743325" algn="l"/>
                  <a:tab pos="4159250" algn="l"/>
                  <a:tab pos="4575175" algn="l"/>
                  <a:tab pos="4991100" algn="l"/>
                  <a:tab pos="5408613" algn="l"/>
                  <a:tab pos="5826125" algn="l"/>
                  <a:tab pos="6242050" algn="l"/>
                  <a:tab pos="6657975" algn="l"/>
                  <a:tab pos="7072313" algn="l"/>
                  <a:tab pos="7489825" algn="l"/>
                  <a:tab pos="7907338" algn="l"/>
                  <a:tab pos="8323263" algn="l"/>
                </a:tabLst>
              </a:pPr>
              <a:t>16</a:t>
            </a:fld>
            <a:endParaRPr lang="en-GB" sz="1200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958717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8BA7C6E-1619-49A0-898A-C10050731AA8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437130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9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365AC56-817A-422E-BFD8-DDC72B9B59EA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en-GB"/>
          </a:p>
        </p:txBody>
      </p:sp>
      <p:sp>
        <p:nvSpPr>
          <p:cNvPr id="59395" name="Text Box 1"/>
          <p:cNvSpPr txBox="1">
            <a:spLocks noChangeArrowheads="1"/>
          </p:cNvSpPr>
          <p:nvPr/>
        </p:nvSpPr>
        <p:spPr bwMode="auto">
          <a:xfrm>
            <a:off x="1068586" y="588131"/>
            <a:ext cx="4083844" cy="293158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75825" tIns="37913" rIns="75825" bIns="37913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IN">
              <a:latin typeface="Calibri" pitchFamily="34" charset="0"/>
            </a:endParaRPr>
          </a:p>
        </p:txBody>
      </p:sp>
      <p:sp>
        <p:nvSpPr>
          <p:cNvPr id="59396" name="Text Box 2"/>
          <p:cNvSpPr>
            <a:spLocks noGrp="1" noChangeArrowheads="1"/>
          </p:cNvSpPr>
          <p:nvPr>
            <p:ph type="body"/>
          </p:nvPr>
        </p:nvSpPr>
        <p:spPr bwMode="auto">
          <a:xfrm>
            <a:off x="622101" y="3714750"/>
            <a:ext cx="4976813" cy="3518202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0302" tIns="40002" rIns="80302" bIns="4000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02000"/>
              </a:lnSpc>
              <a:spcBef>
                <a:spcPct val="0"/>
              </a:spcBef>
              <a:tabLst>
                <a:tab pos="0" algn="l"/>
                <a:tab pos="369398" algn="l"/>
                <a:tab pos="741798" algn="l"/>
                <a:tab pos="1114199" algn="l"/>
                <a:tab pos="1488102" algn="l"/>
                <a:tab pos="1860503" algn="l"/>
                <a:tab pos="2231402" algn="l"/>
                <a:tab pos="2605305" algn="l"/>
                <a:tab pos="2977705" algn="l"/>
                <a:tab pos="3350106" algn="l"/>
                <a:tab pos="3722507" algn="l"/>
                <a:tab pos="4094908" algn="l"/>
                <a:tab pos="4467309" algn="l"/>
                <a:tab pos="4839710" algn="l"/>
                <a:tab pos="5213612" algn="l"/>
                <a:tab pos="5586012" algn="l"/>
                <a:tab pos="5958413" algn="l"/>
                <a:tab pos="6329313" algn="l"/>
                <a:tab pos="6703215" algn="l"/>
                <a:tab pos="7075616" algn="l"/>
                <a:tab pos="7448017" algn="l"/>
              </a:tabLst>
            </a:pPr>
            <a:endParaRPr lang="en-GB">
              <a:ea typeface="MS Gothic" pitchFamily="49" charset="-128"/>
            </a:endParaRPr>
          </a:p>
        </p:txBody>
      </p:sp>
      <p:sp>
        <p:nvSpPr>
          <p:cNvPr id="59397" name="Text Box 3"/>
          <p:cNvSpPr txBox="1">
            <a:spLocks noChangeArrowheads="1"/>
          </p:cNvSpPr>
          <p:nvPr/>
        </p:nvSpPr>
        <p:spPr bwMode="auto">
          <a:xfrm>
            <a:off x="3524250" y="7427989"/>
            <a:ext cx="2695278" cy="3900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0302" tIns="40002" rIns="80302" bIns="40002" anchor="b"/>
          <a:lstStyle>
            <a:lvl1pPr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FE9461D4-B93C-4570-8EF9-1EEB334A62BD}" type="slidenum">
              <a:rPr lang="en-GB" sz="1000">
                <a:solidFill>
                  <a:srgbClr val="000000"/>
                </a:solidFill>
                <a:latin typeface="Calibri" pitchFamily="34" charset="0"/>
              </a:rPr>
              <a:pPr algn="r" eaLnBrk="1" hangingPunct="1"/>
              <a:t>18</a:t>
            </a:fld>
            <a:endParaRPr lang="en-GB" sz="1000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648487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9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6A806E2-448E-4EF5-9B5E-B954AA1BCBB6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en-GB"/>
          </a:p>
        </p:txBody>
      </p:sp>
      <p:sp>
        <p:nvSpPr>
          <p:cNvPr id="68611" name="Text Box 1"/>
          <p:cNvSpPr txBox="1">
            <a:spLocks noChangeArrowheads="1"/>
          </p:cNvSpPr>
          <p:nvPr/>
        </p:nvSpPr>
        <p:spPr bwMode="auto">
          <a:xfrm>
            <a:off x="1216025" y="647700"/>
            <a:ext cx="4646613" cy="323215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4739" tIns="42370" rIns="84739" bIns="42370" anchor="ctr"/>
          <a:lstStyle/>
          <a:p>
            <a:endParaRPr lang="en-IN">
              <a:latin typeface="Calibri" pitchFamily="34" charset="0"/>
            </a:endParaRPr>
          </a:p>
        </p:txBody>
      </p:sp>
      <p:sp>
        <p:nvSpPr>
          <p:cNvPr id="68612" name="Text Box 2"/>
          <p:cNvSpPr>
            <a:spLocks noGrp="1" noChangeArrowheads="1"/>
          </p:cNvSpPr>
          <p:nvPr>
            <p:ph type="body"/>
          </p:nvPr>
        </p:nvSpPr>
        <p:spPr bwMode="auto">
          <a:xfrm>
            <a:off x="708025" y="4095750"/>
            <a:ext cx="5662613" cy="3878263"/>
          </a:xfrm>
          <a:noFill/>
        </p:spPr>
        <p:txBody>
          <a:bodyPr wrap="square" lIns="89743" tIns="44705" rIns="89743" bIns="44705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102000"/>
              </a:lnSpc>
              <a:spcBef>
                <a:spcPct val="0"/>
              </a:spcBef>
              <a:tabLst>
                <a:tab pos="0" algn="l"/>
                <a:tab pos="412750" algn="l"/>
                <a:tab pos="828675" algn="l"/>
                <a:tab pos="1244600" algn="l"/>
                <a:tab pos="1662113" algn="l"/>
                <a:tab pos="2078038" algn="l"/>
                <a:tab pos="2492375" algn="l"/>
                <a:tab pos="2911475" algn="l"/>
                <a:tab pos="3327400" algn="l"/>
                <a:tab pos="3743325" algn="l"/>
                <a:tab pos="4159250" algn="l"/>
                <a:tab pos="4575175" algn="l"/>
                <a:tab pos="4991100" algn="l"/>
                <a:tab pos="5408613" algn="l"/>
                <a:tab pos="5826125" algn="l"/>
                <a:tab pos="6242050" algn="l"/>
                <a:tab pos="6657975" algn="l"/>
                <a:tab pos="7072313" algn="l"/>
                <a:tab pos="7489825" algn="l"/>
                <a:tab pos="7907338" algn="l"/>
                <a:tab pos="8323263" algn="l"/>
              </a:tabLst>
            </a:pPr>
            <a:endParaRPr lang="en-GB">
              <a:ea typeface="MS Gothic"/>
              <a:cs typeface="MS Gothic"/>
            </a:endParaRPr>
          </a:p>
        </p:txBody>
      </p:sp>
      <p:sp>
        <p:nvSpPr>
          <p:cNvPr id="68613" name="Text Box 3"/>
          <p:cNvSpPr txBox="1">
            <a:spLocks noChangeArrowheads="1"/>
          </p:cNvSpPr>
          <p:nvPr/>
        </p:nvSpPr>
        <p:spPr bwMode="auto">
          <a:xfrm>
            <a:off x="4010025" y="8189913"/>
            <a:ext cx="3067050" cy="4302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9743" tIns="44705" rIns="89743" bIns="44705" anchor="b"/>
          <a:lstStyle/>
          <a:p>
            <a:pPr algn="r">
              <a:tabLst>
                <a:tab pos="0" algn="l"/>
                <a:tab pos="412750" algn="l"/>
                <a:tab pos="828675" algn="l"/>
                <a:tab pos="1244600" algn="l"/>
                <a:tab pos="1662113" algn="l"/>
                <a:tab pos="2078038" algn="l"/>
                <a:tab pos="2492375" algn="l"/>
                <a:tab pos="2911475" algn="l"/>
                <a:tab pos="3327400" algn="l"/>
                <a:tab pos="3743325" algn="l"/>
                <a:tab pos="4159250" algn="l"/>
                <a:tab pos="4575175" algn="l"/>
                <a:tab pos="4991100" algn="l"/>
                <a:tab pos="5408613" algn="l"/>
                <a:tab pos="5826125" algn="l"/>
                <a:tab pos="6242050" algn="l"/>
                <a:tab pos="6657975" algn="l"/>
                <a:tab pos="7072313" algn="l"/>
                <a:tab pos="7489825" algn="l"/>
                <a:tab pos="7907338" algn="l"/>
                <a:tab pos="8323263" algn="l"/>
              </a:tabLst>
            </a:pPr>
            <a:fld id="{A0A00801-6908-480F-B1BC-EB537BFBF304}" type="slidenum">
              <a:rPr lang="en-GB" sz="1200">
                <a:solidFill>
                  <a:srgbClr val="000000"/>
                </a:solidFill>
                <a:latin typeface="Calibri" pitchFamily="34" charset="0"/>
              </a:rPr>
              <a:pPr algn="r">
                <a:tabLst>
                  <a:tab pos="0" algn="l"/>
                  <a:tab pos="412750" algn="l"/>
                  <a:tab pos="828675" algn="l"/>
                  <a:tab pos="1244600" algn="l"/>
                  <a:tab pos="1662113" algn="l"/>
                  <a:tab pos="2078038" algn="l"/>
                  <a:tab pos="2492375" algn="l"/>
                  <a:tab pos="2911475" algn="l"/>
                  <a:tab pos="3327400" algn="l"/>
                  <a:tab pos="3743325" algn="l"/>
                  <a:tab pos="4159250" algn="l"/>
                  <a:tab pos="4575175" algn="l"/>
                  <a:tab pos="4991100" algn="l"/>
                  <a:tab pos="5408613" algn="l"/>
                  <a:tab pos="5826125" algn="l"/>
                  <a:tab pos="6242050" algn="l"/>
                  <a:tab pos="6657975" algn="l"/>
                  <a:tab pos="7072313" algn="l"/>
                  <a:tab pos="7489825" algn="l"/>
                  <a:tab pos="7907338" algn="l"/>
                  <a:tab pos="8323263" algn="l"/>
                </a:tabLst>
              </a:pPr>
              <a:t>19</a:t>
            </a:fld>
            <a:endParaRPr lang="en-GB" sz="1200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958717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9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6A806E2-448E-4EF5-9B5E-B954AA1BCBB6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en-GB"/>
          </a:p>
        </p:txBody>
      </p:sp>
      <p:sp>
        <p:nvSpPr>
          <p:cNvPr id="68611" name="Text Box 1"/>
          <p:cNvSpPr txBox="1">
            <a:spLocks noChangeArrowheads="1"/>
          </p:cNvSpPr>
          <p:nvPr/>
        </p:nvSpPr>
        <p:spPr bwMode="auto">
          <a:xfrm>
            <a:off x="1216025" y="647700"/>
            <a:ext cx="4646613" cy="323215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4739" tIns="42370" rIns="84739" bIns="42370" anchor="ctr"/>
          <a:lstStyle/>
          <a:p>
            <a:endParaRPr lang="en-IN">
              <a:latin typeface="Calibri" pitchFamily="34" charset="0"/>
            </a:endParaRPr>
          </a:p>
        </p:txBody>
      </p:sp>
      <p:sp>
        <p:nvSpPr>
          <p:cNvPr id="68612" name="Text Box 2"/>
          <p:cNvSpPr>
            <a:spLocks noGrp="1" noChangeArrowheads="1"/>
          </p:cNvSpPr>
          <p:nvPr>
            <p:ph type="body"/>
          </p:nvPr>
        </p:nvSpPr>
        <p:spPr bwMode="auto">
          <a:xfrm>
            <a:off x="708025" y="4095750"/>
            <a:ext cx="5662613" cy="3878263"/>
          </a:xfrm>
          <a:noFill/>
        </p:spPr>
        <p:txBody>
          <a:bodyPr wrap="square" lIns="89743" tIns="44705" rIns="89743" bIns="44705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102000"/>
              </a:lnSpc>
              <a:spcBef>
                <a:spcPct val="0"/>
              </a:spcBef>
              <a:tabLst>
                <a:tab pos="0" algn="l"/>
                <a:tab pos="412750" algn="l"/>
                <a:tab pos="828675" algn="l"/>
                <a:tab pos="1244600" algn="l"/>
                <a:tab pos="1662113" algn="l"/>
                <a:tab pos="2078038" algn="l"/>
                <a:tab pos="2492375" algn="l"/>
                <a:tab pos="2911475" algn="l"/>
                <a:tab pos="3327400" algn="l"/>
                <a:tab pos="3743325" algn="l"/>
                <a:tab pos="4159250" algn="l"/>
                <a:tab pos="4575175" algn="l"/>
                <a:tab pos="4991100" algn="l"/>
                <a:tab pos="5408613" algn="l"/>
                <a:tab pos="5826125" algn="l"/>
                <a:tab pos="6242050" algn="l"/>
                <a:tab pos="6657975" algn="l"/>
                <a:tab pos="7072313" algn="l"/>
                <a:tab pos="7489825" algn="l"/>
                <a:tab pos="7907338" algn="l"/>
                <a:tab pos="8323263" algn="l"/>
              </a:tabLst>
            </a:pPr>
            <a:endParaRPr lang="en-GB">
              <a:ea typeface="MS Gothic"/>
              <a:cs typeface="MS Gothic"/>
            </a:endParaRPr>
          </a:p>
        </p:txBody>
      </p:sp>
      <p:sp>
        <p:nvSpPr>
          <p:cNvPr id="68613" name="Text Box 3"/>
          <p:cNvSpPr txBox="1">
            <a:spLocks noChangeArrowheads="1"/>
          </p:cNvSpPr>
          <p:nvPr/>
        </p:nvSpPr>
        <p:spPr bwMode="auto">
          <a:xfrm>
            <a:off x="4010025" y="8189913"/>
            <a:ext cx="3067050" cy="4302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9743" tIns="44705" rIns="89743" bIns="44705" anchor="b"/>
          <a:lstStyle/>
          <a:p>
            <a:pPr algn="r">
              <a:tabLst>
                <a:tab pos="0" algn="l"/>
                <a:tab pos="412750" algn="l"/>
                <a:tab pos="828675" algn="l"/>
                <a:tab pos="1244600" algn="l"/>
                <a:tab pos="1662113" algn="l"/>
                <a:tab pos="2078038" algn="l"/>
                <a:tab pos="2492375" algn="l"/>
                <a:tab pos="2911475" algn="l"/>
                <a:tab pos="3327400" algn="l"/>
                <a:tab pos="3743325" algn="l"/>
                <a:tab pos="4159250" algn="l"/>
                <a:tab pos="4575175" algn="l"/>
                <a:tab pos="4991100" algn="l"/>
                <a:tab pos="5408613" algn="l"/>
                <a:tab pos="5826125" algn="l"/>
                <a:tab pos="6242050" algn="l"/>
                <a:tab pos="6657975" algn="l"/>
                <a:tab pos="7072313" algn="l"/>
                <a:tab pos="7489825" algn="l"/>
                <a:tab pos="7907338" algn="l"/>
                <a:tab pos="8323263" algn="l"/>
              </a:tabLst>
            </a:pPr>
            <a:fld id="{A0A00801-6908-480F-B1BC-EB537BFBF304}" type="slidenum">
              <a:rPr lang="en-GB" sz="1200">
                <a:solidFill>
                  <a:srgbClr val="000000"/>
                </a:solidFill>
                <a:latin typeface="Calibri" pitchFamily="34" charset="0"/>
              </a:rPr>
              <a:pPr algn="r">
                <a:tabLst>
                  <a:tab pos="0" algn="l"/>
                  <a:tab pos="412750" algn="l"/>
                  <a:tab pos="828675" algn="l"/>
                  <a:tab pos="1244600" algn="l"/>
                  <a:tab pos="1662113" algn="l"/>
                  <a:tab pos="2078038" algn="l"/>
                  <a:tab pos="2492375" algn="l"/>
                  <a:tab pos="2911475" algn="l"/>
                  <a:tab pos="3327400" algn="l"/>
                  <a:tab pos="3743325" algn="l"/>
                  <a:tab pos="4159250" algn="l"/>
                  <a:tab pos="4575175" algn="l"/>
                  <a:tab pos="4991100" algn="l"/>
                  <a:tab pos="5408613" algn="l"/>
                  <a:tab pos="5826125" algn="l"/>
                  <a:tab pos="6242050" algn="l"/>
                  <a:tab pos="6657975" algn="l"/>
                  <a:tab pos="7072313" algn="l"/>
                  <a:tab pos="7489825" algn="l"/>
                  <a:tab pos="7907338" algn="l"/>
                  <a:tab pos="8323263" algn="l"/>
                </a:tabLst>
              </a:pPr>
              <a:t>20</a:t>
            </a:fld>
            <a:endParaRPr lang="en-GB" sz="1200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95871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9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365AC56-817A-422E-BFD8-DDC72B9B59EA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GB"/>
          </a:p>
        </p:txBody>
      </p:sp>
      <p:sp>
        <p:nvSpPr>
          <p:cNvPr id="59395" name="Text Box 1"/>
          <p:cNvSpPr txBox="1">
            <a:spLocks noChangeArrowheads="1"/>
          </p:cNvSpPr>
          <p:nvPr/>
        </p:nvSpPr>
        <p:spPr bwMode="auto">
          <a:xfrm>
            <a:off x="1068586" y="588131"/>
            <a:ext cx="4083844" cy="293158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75825" tIns="37913" rIns="75825" bIns="37913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IN">
              <a:latin typeface="Calibri" pitchFamily="34" charset="0"/>
            </a:endParaRPr>
          </a:p>
        </p:txBody>
      </p:sp>
      <p:sp>
        <p:nvSpPr>
          <p:cNvPr id="59396" name="Text Box 2"/>
          <p:cNvSpPr>
            <a:spLocks noGrp="1" noChangeArrowheads="1"/>
          </p:cNvSpPr>
          <p:nvPr>
            <p:ph type="body"/>
          </p:nvPr>
        </p:nvSpPr>
        <p:spPr bwMode="auto">
          <a:xfrm>
            <a:off x="622101" y="3714750"/>
            <a:ext cx="4976813" cy="3518202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0302" tIns="40002" rIns="80302" bIns="4000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02000"/>
              </a:lnSpc>
              <a:spcBef>
                <a:spcPct val="0"/>
              </a:spcBef>
              <a:tabLst>
                <a:tab pos="0" algn="l"/>
                <a:tab pos="369398" algn="l"/>
                <a:tab pos="741798" algn="l"/>
                <a:tab pos="1114199" algn="l"/>
                <a:tab pos="1488102" algn="l"/>
                <a:tab pos="1860503" algn="l"/>
                <a:tab pos="2231402" algn="l"/>
                <a:tab pos="2605305" algn="l"/>
                <a:tab pos="2977705" algn="l"/>
                <a:tab pos="3350106" algn="l"/>
                <a:tab pos="3722507" algn="l"/>
                <a:tab pos="4094908" algn="l"/>
                <a:tab pos="4467309" algn="l"/>
                <a:tab pos="4839710" algn="l"/>
                <a:tab pos="5213612" algn="l"/>
                <a:tab pos="5586012" algn="l"/>
                <a:tab pos="5958413" algn="l"/>
                <a:tab pos="6329313" algn="l"/>
                <a:tab pos="6703215" algn="l"/>
                <a:tab pos="7075616" algn="l"/>
                <a:tab pos="7448017" algn="l"/>
              </a:tabLst>
            </a:pPr>
            <a:endParaRPr lang="en-GB">
              <a:ea typeface="MS Gothic" pitchFamily="49" charset="-128"/>
            </a:endParaRPr>
          </a:p>
        </p:txBody>
      </p:sp>
      <p:sp>
        <p:nvSpPr>
          <p:cNvPr id="59397" name="Text Box 3"/>
          <p:cNvSpPr txBox="1">
            <a:spLocks noChangeArrowheads="1"/>
          </p:cNvSpPr>
          <p:nvPr/>
        </p:nvSpPr>
        <p:spPr bwMode="auto">
          <a:xfrm>
            <a:off x="3524250" y="7427989"/>
            <a:ext cx="2695278" cy="3900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0302" tIns="40002" rIns="80302" bIns="40002" anchor="b"/>
          <a:lstStyle>
            <a:lvl1pPr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FE9461D4-B93C-4570-8EF9-1EEB334A62BD}" type="slidenum">
              <a:rPr lang="en-GB" sz="1000">
                <a:solidFill>
                  <a:srgbClr val="000000"/>
                </a:solidFill>
                <a:latin typeface="Calibri" pitchFamily="34" charset="0"/>
              </a:rPr>
              <a:pPr algn="r" eaLnBrk="1" hangingPunct="1"/>
              <a:t>2</a:t>
            </a:fld>
            <a:endParaRPr lang="en-GB" sz="1000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648487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9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6A806E2-448E-4EF5-9B5E-B954AA1BCBB6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en-GB"/>
          </a:p>
        </p:txBody>
      </p:sp>
      <p:sp>
        <p:nvSpPr>
          <p:cNvPr id="68611" name="Text Box 1"/>
          <p:cNvSpPr txBox="1">
            <a:spLocks noChangeArrowheads="1"/>
          </p:cNvSpPr>
          <p:nvPr/>
        </p:nvSpPr>
        <p:spPr bwMode="auto">
          <a:xfrm>
            <a:off x="1216025" y="647700"/>
            <a:ext cx="4646613" cy="323215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4739" tIns="42370" rIns="84739" bIns="42370" anchor="ctr"/>
          <a:lstStyle/>
          <a:p>
            <a:endParaRPr lang="en-IN">
              <a:latin typeface="Calibri" pitchFamily="34" charset="0"/>
            </a:endParaRPr>
          </a:p>
        </p:txBody>
      </p:sp>
      <p:sp>
        <p:nvSpPr>
          <p:cNvPr id="68612" name="Text Box 2"/>
          <p:cNvSpPr>
            <a:spLocks noGrp="1" noChangeArrowheads="1"/>
          </p:cNvSpPr>
          <p:nvPr>
            <p:ph type="body"/>
          </p:nvPr>
        </p:nvSpPr>
        <p:spPr bwMode="auto">
          <a:xfrm>
            <a:off x="708025" y="4095750"/>
            <a:ext cx="5662613" cy="3878263"/>
          </a:xfrm>
          <a:noFill/>
        </p:spPr>
        <p:txBody>
          <a:bodyPr wrap="square" lIns="89743" tIns="44705" rIns="89743" bIns="44705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102000"/>
              </a:lnSpc>
              <a:spcBef>
                <a:spcPct val="0"/>
              </a:spcBef>
              <a:tabLst>
                <a:tab pos="0" algn="l"/>
                <a:tab pos="412750" algn="l"/>
                <a:tab pos="828675" algn="l"/>
                <a:tab pos="1244600" algn="l"/>
                <a:tab pos="1662113" algn="l"/>
                <a:tab pos="2078038" algn="l"/>
                <a:tab pos="2492375" algn="l"/>
                <a:tab pos="2911475" algn="l"/>
                <a:tab pos="3327400" algn="l"/>
                <a:tab pos="3743325" algn="l"/>
                <a:tab pos="4159250" algn="l"/>
                <a:tab pos="4575175" algn="l"/>
                <a:tab pos="4991100" algn="l"/>
                <a:tab pos="5408613" algn="l"/>
                <a:tab pos="5826125" algn="l"/>
                <a:tab pos="6242050" algn="l"/>
                <a:tab pos="6657975" algn="l"/>
                <a:tab pos="7072313" algn="l"/>
                <a:tab pos="7489825" algn="l"/>
                <a:tab pos="7907338" algn="l"/>
                <a:tab pos="8323263" algn="l"/>
              </a:tabLst>
            </a:pPr>
            <a:endParaRPr lang="en-GB">
              <a:ea typeface="MS Gothic"/>
              <a:cs typeface="MS Gothic"/>
            </a:endParaRPr>
          </a:p>
        </p:txBody>
      </p:sp>
      <p:sp>
        <p:nvSpPr>
          <p:cNvPr id="68613" name="Text Box 3"/>
          <p:cNvSpPr txBox="1">
            <a:spLocks noChangeArrowheads="1"/>
          </p:cNvSpPr>
          <p:nvPr/>
        </p:nvSpPr>
        <p:spPr bwMode="auto">
          <a:xfrm>
            <a:off x="4010025" y="8189913"/>
            <a:ext cx="3067050" cy="4302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9743" tIns="44705" rIns="89743" bIns="44705" anchor="b"/>
          <a:lstStyle/>
          <a:p>
            <a:pPr algn="r">
              <a:tabLst>
                <a:tab pos="0" algn="l"/>
                <a:tab pos="412750" algn="l"/>
                <a:tab pos="828675" algn="l"/>
                <a:tab pos="1244600" algn="l"/>
                <a:tab pos="1662113" algn="l"/>
                <a:tab pos="2078038" algn="l"/>
                <a:tab pos="2492375" algn="l"/>
                <a:tab pos="2911475" algn="l"/>
                <a:tab pos="3327400" algn="l"/>
                <a:tab pos="3743325" algn="l"/>
                <a:tab pos="4159250" algn="l"/>
                <a:tab pos="4575175" algn="l"/>
                <a:tab pos="4991100" algn="l"/>
                <a:tab pos="5408613" algn="l"/>
                <a:tab pos="5826125" algn="l"/>
                <a:tab pos="6242050" algn="l"/>
                <a:tab pos="6657975" algn="l"/>
                <a:tab pos="7072313" algn="l"/>
                <a:tab pos="7489825" algn="l"/>
                <a:tab pos="7907338" algn="l"/>
                <a:tab pos="8323263" algn="l"/>
              </a:tabLst>
            </a:pPr>
            <a:fld id="{A0A00801-6908-480F-B1BC-EB537BFBF304}" type="slidenum">
              <a:rPr lang="en-GB" sz="1200">
                <a:solidFill>
                  <a:srgbClr val="000000"/>
                </a:solidFill>
                <a:latin typeface="Calibri" pitchFamily="34" charset="0"/>
              </a:rPr>
              <a:pPr algn="r">
                <a:tabLst>
                  <a:tab pos="0" algn="l"/>
                  <a:tab pos="412750" algn="l"/>
                  <a:tab pos="828675" algn="l"/>
                  <a:tab pos="1244600" algn="l"/>
                  <a:tab pos="1662113" algn="l"/>
                  <a:tab pos="2078038" algn="l"/>
                  <a:tab pos="2492375" algn="l"/>
                  <a:tab pos="2911475" algn="l"/>
                  <a:tab pos="3327400" algn="l"/>
                  <a:tab pos="3743325" algn="l"/>
                  <a:tab pos="4159250" algn="l"/>
                  <a:tab pos="4575175" algn="l"/>
                  <a:tab pos="4991100" algn="l"/>
                  <a:tab pos="5408613" algn="l"/>
                  <a:tab pos="5826125" algn="l"/>
                  <a:tab pos="6242050" algn="l"/>
                  <a:tab pos="6657975" algn="l"/>
                  <a:tab pos="7072313" algn="l"/>
                  <a:tab pos="7489825" algn="l"/>
                  <a:tab pos="7907338" algn="l"/>
                  <a:tab pos="8323263" algn="l"/>
                </a:tabLst>
              </a:pPr>
              <a:t>21</a:t>
            </a:fld>
            <a:endParaRPr lang="en-GB" sz="1200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958717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9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6A806E2-448E-4EF5-9B5E-B954AA1BCBB6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endParaRPr lang="en-GB"/>
          </a:p>
        </p:txBody>
      </p:sp>
      <p:sp>
        <p:nvSpPr>
          <p:cNvPr id="68611" name="Text Box 1"/>
          <p:cNvSpPr txBox="1">
            <a:spLocks noChangeArrowheads="1"/>
          </p:cNvSpPr>
          <p:nvPr/>
        </p:nvSpPr>
        <p:spPr bwMode="auto">
          <a:xfrm>
            <a:off x="1216025" y="647700"/>
            <a:ext cx="4646613" cy="323215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4739" tIns="42370" rIns="84739" bIns="42370" anchor="ctr"/>
          <a:lstStyle/>
          <a:p>
            <a:endParaRPr lang="en-IN">
              <a:latin typeface="Calibri" pitchFamily="34" charset="0"/>
            </a:endParaRPr>
          </a:p>
        </p:txBody>
      </p:sp>
      <p:sp>
        <p:nvSpPr>
          <p:cNvPr id="68612" name="Text Box 2"/>
          <p:cNvSpPr>
            <a:spLocks noGrp="1" noChangeArrowheads="1"/>
          </p:cNvSpPr>
          <p:nvPr>
            <p:ph type="body"/>
          </p:nvPr>
        </p:nvSpPr>
        <p:spPr bwMode="auto">
          <a:xfrm>
            <a:off x="708025" y="4095750"/>
            <a:ext cx="5662613" cy="3878263"/>
          </a:xfrm>
          <a:noFill/>
        </p:spPr>
        <p:txBody>
          <a:bodyPr wrap="square" lIns="89743" tIns="44705" rIns="89743" bIns="44705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102000"/>
              </a:lnSpc>
              <a:spcBef>
                <a:spcPct val="0"/>
              </a:spcBef>
              <a:tabLst>
                <a:tab pos="0" algn="l"/>
                <a:tab pos="412750" algn="l"/>
                <a:tab pos="828675" algn="l"/>
                <a:tab pos="1244600" algn="l"/>
                <a:tab pos="1662113" algn="l"/>
                <a:tab pos="2078038" algn="l"/>
                <a:tab pos="2492375" algn="l"/>
                <a:tab pos="2911475" algn="l"/>
                <a:tab pos="3327400" algn="l"/>
                <a:tab pos="3743325" algn="l"/>
                <a:tab pos="4159250" algn="l"/>
                <a:tab pos="4575175" algn="l"/>
                <a:tab pos="4991100" algn="l"/>
                <a:tab pos="5408613" algn="l"/>
                <a:tab pos="5826125" algn="l"/>
                <a:tab pos="6242050" algn="l"/>
                <a:tab pos="6657975" algn="l"/>
                <a:tab pos="7072313" algn="l"/>
                <a:tab pos="7489825" algn="l"/>
                <a:tab pos="7907338" algn="l"/>
                <a:tab pos="8323263" algn="l"/>
              </a:tabLst>
            </a:pPr>
            <a:endParaRPr lang="en-GB">
              <a:ea typeface="MS Gothic"/>
              <a:cs typeface="MS Gothic"/>
            </a:endParaRPr>
          </a:p>
        </p:txBody>
      </p:sp>
      <p:sp>
        <p:nvSpPr>
          <p:cNvPr id="68613" name="Text Box 3"/>
          <p:cNvSpPr txBox="1">
            <a:spLocks noChangeArrowheads="1"/>
          </p:cNvSpPr>
          <p:nvPr/>
        </p:nvSpPr>
        <p:spPr bwMode="auto">
          <a:xfrm>
            <a:off x="4010025" y="8189913"/>
            <a:ext cx="3067050" cy="4302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9743" tIns="44705" rIns="89743" bIns="44705" anchor="b"/>
          <a:lstStyle/>
          <a:p>
            <a:pPr algn="r">
              <a:tabLst>
                <a:tab pos="0" algn="l"/>
                <a:tab pos="412750" algn="l"/>
                <a:tab pos="828675" algn="l"/>
                <a:tab pos="1244600" algn="l"/>
                <a:tab pos="1662113" algn="l"/>
                <a:tab pos="2078038" algn="l"/>
                <a:tab pos="2492375" algn="l"/>
                <a:tab pos="2911475" algn="l"/>
                <a:tab pos="3327400" algn="l"/>
                <a:tab pos="3743325" algn="l"/>
                <a:tab pos="4159250" algn="l"/>
                <a:tab pos="4575175" algn="l"/>
                <a:tab pos="4991100" algn="l"/>
                <a:tab pos="5408613" algn="l"/>
                <a:tab pos="5826125" algn="l"/>
                <a:tab pos="6242050" algn="l"/>
                <a:tab pos="6657975" algn="l"/>
                <a:tab pos="7072313" algn="l"/>
                <a:tab pos="7489825" algn="l"/>
                <a:tab pos="7907338" algn="l"/>
                <a:tab pos="8323263" algn="l"/>
              </a:tabLst>
            </a:pPr>
            <a:fld id="{A0A00801-6908-480F-B1BC-EB537BFBF304}" type="slidenum">
              <a:rPr lang="en-GB" sz="1200">
                <a:solidFill>
                  <a:srgbClr val="000000"/>
                </a:solidFill>
                <a:latin typeface="Calibri" pitchFamily="34" charset="0"/>
              </a:rPr>
              <a:pPr algn="r">
                <a:tabLst>
                  <a:tab pos="0" algn="l"/>
                  <a:tab pos="412750" algn="l"/>
                  <a:tab pos="828675" algn="l"/>
                  <a:tab pos="1244600" algn="l"/>
                  <a:tab pos="1662113" algn="l"/>
                  <a:tab pos="2078038" algn="l"/>
                  <a:tab pos="2492375" algn="l"/>
                  <a:tab pos="2911475" algn="l"/>
                  <a:tab pos="3327400" algn="l"/>
                  <a:tab pos="3743325" algn="l"/>
                  <a:tab pos="4159250" algn="l"/>
                  <a:tab pos="4575175" algn="l"/>
                  <a:tab pos="4991100" algn="l"/>
                  <a:tab pos="5408613" algn="l"/>
                  <a:tab pos="5826125" algn="l"/>
                  <a:tab pos="6242050" algn="l"/>
                  <a:tab pos="6657975" algn="l"/>
                  <a:tab pos="7072313" algn="l"/>
                  <a:tab pos="7489825" algn="l"/>
                  <a:tab pos="7907338" algn="l"/>
                  <a:tab pos="8323263" algn="l"/>
                </a:tabLst>
              </a:pPr>
              <a:t>22</a:t>
            </a:fld>
            <a:endParaRPr lang="en-GB" sz="1200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958717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9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6A806E2-448E-4EF5-9B5E-B954AA1BCBB6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</a:t>
            </a:fld>
            <a:endParaRPr lang="en-GB"/>
          </a:p>
        </p:txBody>
      </p:sp>
      <p:sp>
        <p:nvSpPr>
          <p:cNvPr id="68611" name="Text Box 1"/>
          <p:cNvSpPr txBox="1">
            <a:spLocks noChangeArrowheads="1"/>
          </p:cNvSpPr>
          <p:nvPr/>
        </p:nvSpPr>
        <p:spPr bwMode="auto">
          <a:xfrm>
            <a:off x="1216025" y="647700"/>
            <a:ext cx="4646613" cy="323215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4739" tIns="42370" rIns="84739" bIns="42370" anchor="ctr"/>
          <a:lstStyle/>
          <a:p>
            <a:endParaRPr lang="en-IN">
              <a:latin typeface="Calibri" pitchFamily="34" charset="0"/>
            </a:endParaRPr>
          </a:p>
        </p:txBody>
      </p:sp>
      <p:sp>
        <p:nvSpPr>
          <p:cNvPr id="68612" name="Text Box 2"/>
          <p:cNvSpPr>
            <a:spLocks noGrp="1" noChangeArrowheads="1"/>
          </p:cNvSpPr>
          <p:nvPr>
            <p:ph type="body"/>
          </p:nvPr>
        </p:nvSpPr>
        <p:spPr bwMode="auto">
          <a:xfrm>
            <a:off x="708025" y="4095750"/>
            <a:ext cx="5662613" cy="3878263"/>
          </a:xfrm>
          <a:noFill/>
        </p:spPr>
        <p:txBody>
          <a:bodyPr wrap="square" lIns="89743" tIns="44705" rIns="89743" bIns="44705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102000"/>
              </a:lnSpc>
              <a:spcBef>
                <a:spcPct val="0"/>
              </a:spcBef>
              <a:tabLst>
                <a:tab pos="0" algn="l"/>
                <a:tab pos="412750" algn="l"/>
                <a:tab pos="828675" algn="l"/>
                <a:tab pos="1244600" algn="l"/>
                <a:tab pos="1662113" algn="l"/>
                <a:tab pos="2078038" algn="l"/>
                <a:tab pos="2492375" algn="l"/>
                <a:tab pos="2911475" algn="l"/>
                <a:tab pos="3327400" algn="l"/>
                <a:tab pos="3743325" algn="l"/>
                <a:tab pos="4159250" algn="l"/>
                <a:tab pos="4575175" algn="l"/>
                <a:tab pos="4991100" algn="l"/>
                <a:tab pos="5408613" algn="l"/>
                <a:tab pos="5826125" algn="l"/>
                <a:tab pos="6242050" algn="l"/>
                <a:tab pos="6657975" algn="l"/>
                <a:tab pos="7072313" algn="l"/>
                <a:tab pos="7489825" algn="l"/>
                <a:tab pos="7907338" algn="l"/>
                <a:tab pos="8323263" algn="l"/>
              </a:tabLst>
            </a:pPr>
            <a:endParaRPr lang="en-GB">
              <a:ea typeface="MS Gothic"/>
              <a:cs typeface="MS Gothic"/>
            </a:endParaRPr>
          </a:p>
        </p:txBody>
      </p:sp>
      <p:sp>
        <p:nvSpPr>
          <p:cNvPr id="68613" name="Text Box 3"/>
          <p:cNvSpPr txBox="1">
            <a:spLocks noChangeArrowheads="1"/>
          </p:cNvSpPr>
          <p:nvPr/>
        </p:nvSpPr>
        <p:spPr bwMode="auto">
          <a:xfrm>
            <a:off x="4010025" y="8189913"/>
            <a:ext cx="3067050" cy="4302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9743" tIns="44705" rIns="89743" bIns="44705" anchor="b"/>
          <a:lstStyle/>
          <a:p>
            <a:pPr algn="r">
              <a:tabLst>
                <a:tab pos="0" algn="l"/>
                <a:tab pos="412750" algn="l"/>
                <a:tab pos="828675" algn="l"/>
                <a:tab pos="1244600" algn="l"/>
                <a:tab pos="1662113" algn="l"/>
                <a:tab pos="2078038" algn="l"/>
                <a:tab pos="2492375" algn="l"/>
                <a:tab pos="2911475" algn="l"/>
                <a:tab pos="3327400" algn="l"/>
                <a:tab pos="3743325" algn="l"/>
                <a:tab pos="4159250" algn="l"/>
                <a:tab pos="4575175" algn="l"/>
                <a:tab pos="4991100" algn="l"/>
                <a:tab pos="5408613" algn="l"/>
                <a:tab pos="5826125" algn="l"/>
                <a:tab pos="6242050" algn="l"/>
                <a:tab pos="6657975" algn="l"/>
                <a:tab pos="7072313" algn="l"/>
                <a:tab pos="7489825" algn="l"/>
                <a:tab pos="7907338" algn="l"/>
                <a:tab pos="8323263" algn="l"/>
              </a:tabLst>
            </a:pPr>
            <a:fld id="{A0A00801-6908-480F-B1BC-EB537BFBF304}" type="slidenum">
              <a:rPr lang="en-GB" sz="1200">
                <a:solidFill>
                  <a:srgbClr val="000000"/>
                </a:solidFill>
                <a:latin typeface="Calibri" pitchFamily="34" charset="0"/>
              </a:rPr>
              <a:pPr algn="r">
                <a:tabLst>
                  <a:tab pos="0" algn="l"/>
                  <a:tab pos="412750" algn="l"/>
                  <a:tab pos="828675" algn="l"/>
                  <a:tab pos="1244600" algn="l"/>
                  <a:tab pos="1662113" algn="l"/>
                  <a:tab pos="2078038" algn="l"/>
                  <a:tab pos="2492375" algn="l"/>
                  <a:tab pos="2911475" algn="l"/>
                  <a:tab pos="3327400" algn="l"/>
                  <a:tab pos="3743325" algn="l"/>
                  <a:tab pos="4159250" algn="l"/>
                  <a:tab pos="4575175" algn="l"/>
                  <a:tab pos="4991100" algn="l"/>
                  <a:tab pos="5408613" algn="l"/>
                  <a:tab pos="5826125" algn="l"/>
                  <a:tab pos="6242050" algn="l"/>
                  <a:tab pos="6657975" algn="l"/>
                  <a:tab pos="7072313" algn="l"/>
                  <a:tab pos="7489825" algn="l"/>
                  <a:tab pos="7907338" algn="l"/>
                  <a:tab pos="8323263" algn="l"/>
                </a:tabLst>
              </a:pPr>
              <a:t>23</a:t>
            </a:fld>
            <a:endParaRPr lang="en-GB" sz="1200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958717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9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6A806E2-448E-4EF5-9B5E-B954AA1BCBB6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</a:t>
            </a:fld>
            <a:endParaRPr lang="en-GB"/>
          </a:p>
        </p:txBody>
      </p:sp>
      <p:sp>
        <p:nvSpPr>
          <p:cNvPr id="68611" name="Text Box 1"/>
          <p:cNvSpPr txBox="1">
            <a:spLocks noChangeArrowheads="1"/>
          </p:cNvSpPr>
          <p:nvPr/>
        </p:nvSpPr>
        <p:spPr bwMode="auto">
          <a:xfrm>
            <a:off x="1216025" y="647700"/>
            <a:ext cx="4646613" cy="323215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4739" tIns="42370" rIns="84739" bIns="42370" anchor="ctr"/>
          <a:lstStyle/>
          <a:p>
            <a:endParaRPr lang="en-IN">
              <a:latin typeface="Calibri" pitchFamily="34" charset="0"/>
            </a:endParaRPr>
          </a:p>
        </p:txBody>
      </p:sp>
      <p:sp>
        <p:nvSpPr>
          <p:cNvPr id="68612" name="Text Box 2"/>
          <p:cNvSpPr>
            <a:spLocks noGrp="1" noChangeArrowheads="1"/>
          </p:cNvSpPr>
          <p:nvPr>
            <p:ph type="body"/>
          </p:nvPr>
        </p:nvSpPr>
        <p:spPr bwMode="auto">
          <a:xfrm>
            <a:off x="708025" y="4095750"/>
            <a:ext cx="5662613" cy="3878263"/>
          </a:xfrm>
          <a:noFill/>
        </p:spPr>
        <p:txBody>
          <a:bodyPr wrap="square" lIns="89743" tIns="44705" rIns="89743" bIns="44705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102000"/>
              </a:lnSpc>
              <a:spcBef>
                <a:spcPct val="0"/>
              </a:spcBef>
              <a:tabLst>
                <a:tab pos="0" algn="l"/>
                <a:tab pos="412750" algn="l"/>
                <a:tab pos="828675" algn="l"/>
                <a:tab pos="1244600" algn="l"/>
                <a:tab pos="1662113" algn="l"/>
                <a:tab pos="2078038" algn="l"/>
                <a:tab pos="2492375" algn="l"/>
                <a:tab pos="2911475" algn="l"/>
                <a:tab pos="3327400" algn="l"/>
                <a:tab pos="3743325" algn="l"/>
                <a:tab pos="4159250" algn="l"/>
                <a:tab pos="4575175" algn="l"/>
                <a:tab pos="4991100" algn="l"/>
                <a:tab pos="5408613" algn="l"/>
                <a:tab pos="5826125" algn="l"/>
                <a:tab pos="6242050" algn="l"/>
                <a:tab pos="6657975" algn="l"/>
                <a:tab pos="7072313" algn="l"/>
                <a:tab pos="7489825" algn="l"/>
                <a:tab pos="7907338" algn="l"/>
                <a:tab pos="8323263" algn="l"/>
              </a:tabLst>
            </a:pPr>
            <a:endParaRPr lang="en-GB">
              <a:ea typeface="MS Gothic"/>
              <a:cs typeface="MS Gothic"/>
            </a:endParaRPr>
          </a:p>
        </p:txBody>
      </p:sp>
      <p:sp>
        <p:nvSpPr>
          <p:cNvPr id="68613" name="Text Box 3"/>
          <p:cNvSpPr txBox="1">
            <a:spLocks noChangeArrowheads="1"/>
          </p:cNvSpPr>
          <p:nvPr/>
        </p:nvSpPr>
        <p:spPr bwMode="auto">
          <a:xfrm>
            <a:off x="4010025" y="8189913"/>
            <a:ext cx="3067050" cy="4302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9743" tIns="44705" rIns="89743" bIns="44705" anchor="b"/>
          <a:lstStyle/>
          <a:p>
            <a:pPr algn="r">
              <a:tabLst>
                <a:tab pos="0" algn="l"/>
                <a:tab pos="412750" algn="l"/>
                <a:tab pos="828675" algn="l"/>
                <a:tab pos="1244600" algn="l"/>
                <a:tab pos="1662113" algn="l"/>
                <a:tab pos="2078038" algn="l"/>
                <a:tab pos="2492375" algn="l"/>
                <a:tab pos="2911475" algn="l"/>
                <a:tab pos="3327400" algn="l"/>
                <a:tab pos="3743325" algn="l"/>
                <a:tab pos="4159250" algn="l"/>
                <a:tab pos="4575175" algn="l"/>
                <a:tab pos="4991100" algn="l"/>
                <a:tab pos="5408613" algn="l"/>
                <a:tab pos="5826125" algn="l"/>
                <a:tab pos="6242050" algn="l"/>
                <a:tab pos="6657975" algn="l"/>
                <a:tab pos="7072313" algn="l"/>
                <a:tab pos="7489825" algn="l"/>
                <a:tab pos="7907338" algn="l"/>
                <a:tab pos="8323263" algn="l"/>
              </a:tabLst>
            </a:pPr>
            <a:fld id="{A0A00801-6908-480F-B1BC-EB537BFBF304}" type="slidenum">
              <a:rPr lang="en-GB" sz="1200">
                <a:solidFill>
                  <a:srgbClr val="000000"/>
                </a:solidFill>
                <a:latin typeface="Calibri" pitchFamily="34" charset="0"/>
              </a:rPr>
              <a:pPr algn="r">
                <a:tabLst>
                  <a:tab pos="0" algn="l"/>
                  <a:tab pos="412750" algn="l"/>
                  <a:tab pos="828675" algn="l"/>
                  <a:tab pos="1244600" algn="l"/>
                  <a:tab pos="1662113" algn="l"/>
                  <a:tab pos="2078038" algn="l"/>
                  <a:tab pos="2492375" algn="l"/>
                  <a:tab pos="2911475" algn="l"/>
                  <a:tab pos="3327400" algn="l"/>
                  <a:tab pos="3743325" algn="l"/>
                  <a:tab pos="4159250" algn="l"/>
                  <a:tab pos="4575175" algn="l"/>
                  <a:tab pos="4991100" algn="l"/>
                  <a:tab pos="5408613" algn="l"/>
                  <a:tab pos="5826125" algn="l"/>
                  <a:tab pos="6242050" algn="l"/>
                  <a:tab pos="6657975" algn="l"/>
                  <a:tab pos="7072313" algn="l"/>
                  <a:tab pos="7489825" algn="l"/>
                  <a:tab pos="7907338" algn="l"/>
                  <a:tab pos="8323263" algn="l"/>
                </a:tabLst>
              </a:pPr>
              <a:t>24</a:t>
            </a:fld>
            <a:endParaRPr lang="en-GB" sz="1200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085305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8BA7C6E-1619-49A0-898A-C10050731AA8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43713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9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6A806E2-448E-4EF5-9B5E-B954AA1BCBB6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GB"/>
          </a:p>
        </p:txBody>
      </p:sp>
      <p:sp>
        <p:nvSpPr>
          <p:cNvPr id="68611" name="Text Box 1"/>
          <p:cNvSpPr txBox="1">
            <a:spLocks noChangeArrowheads="1"/>
          </p:cNvSpPr>
          <p:nvPr/>
        </p:nvSpPr>
        <p:spPr bwMode="auto">
          <a:xfrm>
            <a:off x="1216025" y="647700"/>
            <a:ext cx="4646613" cy="323215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4739" tIns="42370" rIns="84739" bIns="42370" anchor="ctr"/>
          <a:lstStyle/>
          <a:p>
            <a:endParaRPr lang="en-IN">
              <a:latin typeface="Calibri" pitchFamily="34" charset="0"/>
            </a:endParaRPr>
          </a:p>
        </p:txBody>
      </p:sp>
      <p:sp>
        <p:nvSpPr>
          <p:cNvPr id="68612" name="Text Box 2"/>
          <p:cNvSpPr>
            <a:spLocks noGrp="1" noChangeArrowheads="1"/>
          </p:cNvSpPr>
          <p:nvPr>
            <p:ph type="body"/>
          </p:nvPr>
        </p:nvSpPr>
        <p:spPr bwMode="auto">
          <a:xfrm>
            <a:off x="708025" y="4095750"/>
            <a:ext cx="5662613" cy="3878263"/>
          </a:xfrm>
          <a:noFill/>
        </p:spPr>
        <p:txBody>
          <a:bodyPr wrap="square" lIns="89743" tIns="44705" rIns="89743" bIns="44705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102000"/>
              </a:lnSpc>
              <a:spcBef>
                <a:spcPct val="0"/>
              </a:spcBef>
              <a:tabLst>
                <a:tab pos="0" algn="l"/>
                <a:tab pos="412750" algn="l"/>
                <a:tab pos="828675" algn="l"/>
                <a:tab pos="1244600" algn="l"/>
                <a:tab pos="1662113" algn="l"/>
                <a:tab pos="2078038" algn="l"/>
                <a:tab pos="2492375" algn="l"/>
                <a:tab pos="2911475" algn="l"/>
                <a:tab pos="3327400" algn="l"/>
                <a:tab pos="3743325" algn="l"/>
                <a:tab pos="4159250" algn="l"/>
                <a:tab pos="4575175" algn="l"/>
                <a:tab pos="4991100" algn="l"/>
                <a:tab pos="5408613" algn="l"/>
                <a:tab pos="5826125" algn="l"/>
                <a:tab pos="6242050" algn="l"/>
                <a:tab pos="6657975" algn="l"/>
                <a:tab pos="7072313" algn="l"/>
                <a:tab pos="7489825" algn="l"/>
                <a:tab pos="7907338" algn="l"/>
                <a:tab pos="8323263" algn="l"/>
              </a:tabLst>
            </a:pPr>
            <a:endParaRPr lang="en-GB" dirty="0">
              <a:ea typeface="MS Gothic"/>
              <a:cs typeface="MS Gothic"/>
            </a:endParaRPr>
          </a:p>
        </p:txBody>
      </p:sp>
      <p:sp>
        <p:nvSpPr>
          <p:cNvPr id="68613" name="Text Box 3"/>
          <p:cNvSpPr txBox="1">
            <a:spLocks noChangeArrowheads="1"/>
          </p:cNvSpPr>
          <p:nvPr/>
        </p:nvSpPr>
        <p:spPr bwMode="auto">
          <a:xfrm>
            <a:off x="4010025" y="8189913"/>
            <a:ext cx="3067050" cy="4302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9743" tIns="44705" rIns="89743" bIns="44705" anchor="b"/>
          <a:lstStyle/>
          <a:p>
            <a:pPr algn="r">
              <a:tabLst>
                <a:tab pos="0" algn="l"/>
                <a:tab pos="412750" algn="l"/>
                <a:tab pos="828675" algn="l"/>
                <a:tab pos="1244600" algn="l"/>
                <a:tab pos="1662113" algn="l"/>
                <a:tab pos="2078038" algn="l"/>
                <a:tab pos="2492375" algn="l"/>
                <a:tab pos="2911475" algn="l"/>
                <a:tab pos="3327400" algn="l"/>
                <a:tab pos="3743325" algn="l"/>
                <a:tab pos="4159250" algn="l"/>
                <a:tab pos="4575175" algn="l"/>
                <a:tab pos="4991100" algn="l"/>
                <a:tab pos="5408613" algn="l"/>
                <a:tab pos="5826125" algn="l"/>
                <a:tab pos="6242050" algn="l"/>
                <a:tab pos="6657975" algn="l"/>
                <a:tab pos="7072313" algn="l"/>
                <a:tab pos="7489825" algn="l"/>
                <a:tab pos="7907338" algn="l"/>
                <a:tab pos="8323263" algn="l"/>
              </a:tabLst>
            </a:pPr>
            <a:fld id="{A0A00801-6908-480F-B1BC-EB537BFBF304}" type="slidenum">
              <a:rPr lang="en-GB" sz="1200">
                <a:solidFill>
                  <a:srgbClr val="000000"/>
                </a:solidFill>
                <a:latin typeface="Calibri" pitchFamily="34" charset="0"/>
              </a:rPr>
              <a:pPr algn="r">
                <a:tabLst>
                  <a:tab pos="0" algn="l"/>
                  <a:tab pos="412750" algn="l"/>
                  <a:tab pos="828675" algn="l"/>
                  <a:tab pos="1244600" algn="l"/>
                  <a:tab pos="1662113" algn="l"/>
                  <a:tab pos="2078038" algn="l"/>
                  <a:tab pos="2492375" algn="l"/>
                  <a:tab pos="2911475" algn="l"/>
                  <a:tab pos="3327400" algn="l"/>
                  <a:tab pos="3743325" algn="l"/>
                  <a:tab pos="4159250" algn="l"/>
                  <a:tab pos="4575175" algn="l"/>
                  <a:tab pos="4991100" algn="l"/>
                  <a:tab pos="5408613" algn="l"/>
                  <a:tab pos="5826125" algn="l"/>
                  <a:tab pos="6242050" algn="l"/>
                  <a:tab pos="6657975" algn="l"/>
                  <a:tab pos="7072313" algn="l"/>
                  <a:tab pos="7489825" algn="l"/>
                  <a:tab pos="7907338" algn="l"/>
                  <a:tab pos="8323263" algn="l"/>
                </a:tabLst>
              </a:pPr>
              <a:t>3</a:t>
            </a:fld>
            <a:endParaRPr lang="en-GB" sz="1200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70728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9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9EAC602-BEAF-4009-ADCD-DA84BFB1DD6D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n-GB"/>
          </a:p>
        </p:txBody>
      </p:sp>
      <p:sp>
        <p:nvSpPr>
          <p:cNvPr id="151555" name="Text Box 1"/>
          <p:cNvSpPr txBox="1">
            <a:spLocks noChangeArrowheads="1"/>
          </p:cNvSpPr>
          <p:nvPr/>
        </p:nvSpPr>
        <p:spPr bwMode="auto">
          <a:xfrm>
            <a:off x="1217507" y="648415"/>
            <a:ext cx="4644813" cy="323207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4735" tIns="42366" rIns="84735" bIns="42366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IN">
              <a:latin typeface="Calibri" pitchFamily="34" charset="0"/>
            </a:endParaRPr>
          </a:p>
        </p:txBody>
      </p:sp>
      <p:sp>
        <p:nvSpPr>
          <p:cNvPr id="151556" name="Text Box 2"/>
          <p:cNvSpPr>
            <a:spLocks noGrp="1" noChangeArrowheads="1"/>
          </p:cNvSpPr>
          <p:nvPr>
            <p:ph type="body"/>
          </p:nvPr>
        </p:nvSpPr>
        <p:spPr bwMode="auto">
          <a:xfrm>
            <a:off x="707813" y="4095512"/>
            <a:ext cx="5664201" cy="3878818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9738" tIns="44703" rIns="89738" bIns="44703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102000"/>
              </a:lnSpc>
              <a:spcBef>
                <a:spcPct val="0"/>
              </a:spcBef>
              <a:tabLst>
                <a:tab pos="0" algn="l"/>
                <a:tab pos="412824" algn="l"/>
                <a:tab pos="829004" algn="l"/>
                <a:tab pos="1245185" algn="l"/>
                <a:tab pos="1661365" algn="l"/>
                <a:tab pos="2077545" algn="l"/>
                <a:tab pos="2493725" algn="l"/>
                <a:tab pos="2911584" algn="l"/>
                <a:tab pos="3327765" algn="l"/>
                <a:tab pos="3743945" algn="l"/>
                <a:tab pos="4156769" algn="l"/>
                <a:tab pos="4576305" algn="l"/>
                <a:tab pos="4990807" algn="l"/>
                <a:tab pos="5406987" algn="l"/>
                <a:tab pos="5826524" algn="l"/>
                <a:tab pos="6239348" algn="l"/>
                <a:tab pos="6655528" algn="l"/>
                <a:tab pos="7071708" algn="l"/>
                <a:tab pos="7489567" algn="l"/>
                <a:tab pos="7905748" algn="l"/>
                <a:tab pos="8321928" algn="l"/>
              </a:tabLst>
            </a:pPr>
            <a:endParaRPr lang="en-GB">
              <a:ea typeface="MS Gothic" pitchFamily="49" charset="-128"/>
            </a:endParaRPr>
          </a:p>
        </p:txBody>
      </p:sp>
      <p:sp>
        <p:nvSpPr>
          <p:cNvPr id="151557" name="Text Box 3"/>
          <p:cNvSpPr txBox="1">
            <a:spLocks noChangeArrowheads="1"/>
          </p:cNvSpPr>
          <p:nvPr/>
        </p:nvSpPr>
        <p:spPr bwMode="auto">
          <a:xfrm>
            <a:off x="4009814" y="8189357"/>
            <a:ext cx="3066627" cy="431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9738" tIns="44703" rIns="89738" bIns="44703" anchor="b"/>
          <a:lstStyle>
            <a:lvl1pPr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9EB4D1D6-B74E-4929-B2ED-69BC75B493B2}" type="slidenum">
              <a:rPr lang="en-GB" sz="1300">
                <a:solidFill>
                  <a:srgbClr val="000000"/>
                </a:solidFill>
                <a:latin typeface="Calibri" pitchFamily="34" charset="0"/>
              </a:rPr>
              <a:pPr algn="r" eaLnBrk="1" hangingPunct="1"/>
              <a:t>5</a:t>
            </a:fld>
            <a:endParaRPr lang="en-GB" sz="1300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10010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9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6A806E2-448E-4EF5-9B5E-B954AA1BCBB6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GB"/>
          </a:p>
        </p:txBody>
      </p:sp>
      <p:sp>
        <p:nvSpPr>
          <p:cNvPr id="68611" name="Text Box 1"/>
          <p:cNvSpPr txBox="1">
            <a:spLocks noChangeArrowheads="1"/>
          </p:cNvSpPr>
          <p:nvPr/>
        </p:nvSpPr>
        <p:spPr bwMode="auto">
          <a:xfrm>
            <a:off x="1216025" y="647700"/>
            <a:ext cx="4646613" cy="323215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4739" tIns="42370" rIns="84739" bIns="42370" anchor="ctr"/>
          <a:lstStyle/>
          <a:p>
            <a:endParaRPr lang="en-IN">
              <a:latin typeface="Calibri" pitchFamily="34" charset="0"/>
            </a:endParaRPr>
          </a:p>
        </p:txBody>
      </p:sp>
      <p:sp>
        <p:nvSpPr>
          <p:cNvPr id="68612" name="Text Box 2"/>
          <p:cNvSpPr>
            <a:spLocks noGrp="1" noChangeArrowheads="1"/>
          </p:cNvSpPr>
          <p:nvPr>
            <p:ph type="body"/>
          </p:nvPr>
        </p:nvSpPr>
        <p:spPr bwMode="auto">
          <a:xfrm>
            <a:off x="708025" y="4095750"/>
            <a:ext cx="5662613" cy="3878263"/>
          </a:xfrm>
          <a:noFill/>
        </p:spPr>
        <p:txBody>
          <a:bodyPr wrap="square" lIns="89743" tIns="44705" rIns="89743" bIns="44705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102000"/>
              </a:lnSpc>
              <a:spcBef>
                <a:spcPct val="0"/>
              </a:spcBef>
              <a:tabLst>
                <a:tab pos="0" algn="l"/>
                <a:tab pos="412750" algn="l"/>
                <a:tab pos="828675" algn="l"/>
                <a:tab pos="1244600" algn="l"/>
                <a:tab pos="1662113" algn="l"/>
                <a:tab pos="2078038" algn="l"/>
                <a:tab pos="2492375" algn="l"/>
                <a:tab pos="2911475" algn="l"/>
                <a:tab pos="3327400" algn="l"/>
                <a:tab pos="3743325" algn="l"/>
                <a:tab pos="4159250" algn="l"/>
                <a:tab pos="4575175" algn="l"/>
                <a:tab pos="4991100" algn="l"/>
                <a:tab pos="5408613" algn="l"/>
                <a:tab pos="5826125" algn="l"/>
                <a:tab pos="6242050" algn="l"/>
                <a:tab pos="6657975" algn="l"/>
                <a:tab pos="7072313" algn="l"/>
                <a:tab pos="7489825" algn="l"/>
                <a:tab pos="7907338" algn="l"/>
                <a:tab pos="8323263" algn="l"/>
              </a:tabLst>
            </a:pPr>
            <a:endParaRPr lang="en-GB">
              <a:ea typeface="MS Gothic"/>
              <a:cs typeface="MS Gothic"/>
            </a:endParaRPr>
          </a:p>
        </p:txBody>
      </p:sp>
      <p:sp>
        <p:nvSpPr>
          <p:cNvPr id="68613" name="Text Box 3"/>
          <p:cNvSpPr txBox="1">
            <a:spLocks noChangeArrowheads="1"/>
          </p:cNvSpPr>
          <p:nvPr/>
        </p:nvSpPr>
        <p:spPr bwMode="auto">
          <a:xfrm>
            <a:off x="4010025" y="8189913"/>
            <a:ext cx="3067050" cy="4302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9743" tIns="44705" rIns="89743" bIns="44705" anchor="b"/>
          <a:lstStyle/>
          <a:p>
            <a:pPr algn="r">
              <a:tabLst>
                <a:tab pos="0" algn="l"/>
                <a:tab pos="412750" algn="l"/>
                <a:tab pos="828675" algn="l"/>
                <a:tab pos="1244600" algn="l"/>
                <a:tab pos="1662113" algn="l"/>
                <a:tab pos="2078038" algn="l"/>
                <a:tab pos="2492375" algn="l"/>
                <a:tab pos="2911475" algn="l"/>
                <a:tab pos="3327400" algn="l"/>
                <a:tab pos="3743325" algn="l"/>
                <a:tab pos="4159250" algn="l"/>
                <a:tab pos="4575175" algn="l"/>
                <a:tab pos="4991100" algn="l"/>
                <a:tab pos="5408613" algn="l"/>
                <a:tab pos="5826125" algn="l"/>
                <a:tab pos="6242050" algn="l"/>
                <a:tab pos="6657975" algn="l"/>
                <a:tab pos="7072313" algn="l"/>
                <a:tab pos="7489825" algn="l"/>
                <a:tab pos="7907338" algn="l"/>
                <a:tab pos="8323263" algn="l"/>
              </a:tabLst>
            </a:pPr>
            <a:fld id="{A0A00801-6908-480F-B1BC-EB537BFBF304}" type="slidenum">
              <a:rPr lang="en-GB" sz="1200">
                <a:solidFill>
                  <a:srgbClr val="000000"/>
                </a:solidFill>
                <a:latin typeface="Calibri" pitchFamily="34" charset="0"/>
              </a:rPr>
              <a:pPr algn="r">
                <a:tabLst>
                  <a:tab pos="0" algn="l"/>
                  <a:tab pos="412750" algn="l"/>
                  <a:tab pos="828675" algn="l"/>
                  <a:tab pos="1244600" algn="l"/>
                  <a:tab pos="1662113" algn="l"/>
                  <a:tab pos="2078038" algn="l"/>
                  <a:tab pos="2492375" algn="l"/>
                  <a:tab pos="2911475" algn="l"/>
                  <a:tab pos="3327400" algn="l"/>
                  <a:tab pos="3743325" algn="l"/>
                  <a:tab pos="4159250" algn="l"/>
                  <a:tab pos="4575175" algn="l"/>
                  <a:tab pos="4991100" algn="l"/>
                  <a:tab pos="5408613" algn="l"/>
                  <a:tab pos="5826125" algn="l"/>
                  <a:tab pos="6242050" algn="l"/>
                  <a:tab pos="6657975" algn="l"/>
                  <a:tab pos="7072313" algn="l"/>
                  <a:tab pos="7489825" algn="l"/>
                  <a:tab pos="7907338" algn="l"/>
                  <a:tab pos="8323263" algn="l"/>
                </a:tabLst>
              </a:pPr>
              <a:t>6</a:t>
            </a:fld>
            <a:endParaRPr lang="en-GB" sz="1200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95871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9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6A806E2-448E-4EF5-9B5E-B954AA1BCBB6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GB"/>
          </a:p>
        </p:txBody>
      </p:sp>
      <p:sp>
        <p:nvSpPr>
          <p:cNvPr id="68611" name="Text Box 1"/>
          <p:cNvSpPr txBox="1">
            <a:spLocks noChangeArrowheads="1"/>
          </p:cNvSpPr>
          <p:nvPr/>
        </p:nvSpPr>
        <p:spPr bwMode="auto">
          <a:xfrm>
            <a:off x="1216025" y="647700"/>
            <a:ext cx="4646613" cy="323215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4739" tIns="42370" rIns="84739" bIns="42370" anchor="ctr"/>
          <a:lstStyle/>
          <a:p>
            <a:endParaRPr lang="en-IN">
              <a:latin typeface="Calibri" pitchFamily="34" charset="0"/>
            </a:endParaRPr>
          </a:p>
        </p:txBody>
      </p:sp>
      <p:sp>
        <p:nvSpPr>
          <p:cNvPr id="68612" name="Text Box 2"/>
          <p:cNvSpPr>
            <a:spLocks noGrp="1" noChangeArrowheads="1"/>
          </p:cNvSpPr>
          <p:nvPr>
            <p:ph type="body"/>
          </p:nvPr>
        </p:nvSpPr>
        <p:spPr bwMode="auto">
          <a:xfrm>
            <a:off x="708025" y="4095750"/>
            <a:ext cx="5662613" cy="3878263"/>
          </a:xfrm>
          <a:noFill/>
        </p:spPr>
        <p:txBody>
          <a:bodyPr wrap="square" lIns="89743" tIns="44705" rIns="89743" bIns="44705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102000"/>
              </a:lnSpc>
              <a:spcBef>
                <a:spcPct val="0"/>
              </a:spcBef>
              <a:tabLst>
                <a:tab pos="0" algn="l"/>
                <a:tab pos="412750" algn="l"/>
                <a:tab pos="828675" algn="l"/>
                <a:tab pos="1244600" algn="l"/>
                <a:tab pos="1662113" algn="l"/>
                <a:tab pos="2078038" algn="l"/>
                <a:tab pos="2492375" algn="l"/>
                <a:tab pos="2911475" algn="l"/>
                <a:tab pos="3327400" algn="l"/>
                <a:tab pos="3743325" algn="l"/>
                <a:tab pos="4159250" algn="l"/>
                <a:tab pos="4575175" algn="l"/>
                <a:tab pos="4991100" algn="l"/>
                <a:tab pos="5408613" algn="l"/>
                <a:tab pos="5826125" algn="l"/>
                <a:tab pos="6242050" algn="l"/>
                <a:tab pos="6657975" algn="l"/>
                <a:tab pos="7072313" algn="l"/>
                <a:tab pos="7489825" algn="l"/>
                <a:tab pos="7907338" algn="l"/>
                <a:tab pos="8323263" algn="l"/>
              </a:tabLst>
            </a:pPr>
            <a:endParaRPr lang="en-GB">
              <a:ea typeface="MS Gothic"/>
              <a:cs typeface="MS Gothic"/>
            </a:endParaRPr>
          </a:p>
        </p:txBody>
      </p:sp>
      <p:sp>
        <p:nvSpPr>
          <p:cNvPr id="68613" name="Text Box 3"/>
          <p:cNvSpPr txBox="1">
            <a:spLocks noChangeArrowheads="1"/>
          </p:cNvSpPr>
          <p:nvPr/>
        </p:nvSpPr>
        <p:spPr bwMode="auto">
          <a:xfrm>
            <a:off x="4010025" y="8189913"/>
            <a:ext cx="3067050" cy="4302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9743" tIns="44705" rIns="89743" bIns="44705" anchor="b"/>
          <a:lstStyle/>
          <a:p>
            <a:pPr algn="r">
              <a:tabLst>
                <a:tab pos="0" algn="l"/>
                <a:tab pos="412750" algn="l"/>
                <a:tab pos="828675" algn="l"/>
                <a:tab pos="1244600" algn="l"/>
                <a:tab pos="1662113" algn="l"/>
                <a:tab pos="2078038" algn="l"/>
                <a:tab pos="2492375" algn="l"/>
                <a:tab pos="2911475" algn="l"/>
                <a:tab pos="3327400" algn="l"/>
                <a:tab pos="3743325" algn="l"/>
                <a:tab pos="4159250" algn="l"/>
                <a:tab pos="4575175" algn="l"/>
                <a:tab pos="4991100" algn="l"/>
                <a:tab pos="5408613" algn="l"/>
                <a:tab pos="5826125" algn="l"/>
                <a:tab pos="6242050" algn="l"/>
                <a:tab pos="6657975" algn="l"/>
                <a:tab pos="7072313" algn="l"/>
                <a:tab pos="7489825" algn="l"/>
                <a:tab pos="7907338" algn="l"/>
                <a:tab pos="8323263" algn="l"/>
              </a:tabLst>
            </a:pPr>
            <a:fld id="{A0A00801-6908-480F-B1BC-EB537BFBF304}" type="slidenum">
              <a:rPr lang="en-GB" sz="1200">
                <a:solidFill>
                  <a:srgbClr val="000000"/>
                </a:solidFill>
                <a:latin typeface="Calibri" pitchFamily="34" charset="0"/>
              </a:rPr>
              <a:pPr algn="r">
                <a:tabLst>
                  <a:tab pos="0" algn="l"/>
                  <a:tab pos="412750" algn="l"/>
                  <a:tab pos="828675" algn="l"/>
                  <a:tab pos="1244600" algn="l"/>
                  <a:tab pos="1662113" algn="l"/>
                  <a:tab pos="2078038" algn="l"/>
                  <a:tab pos="2492375" algn="l"/>
                  <a:tab pos="2911475" algn="l"/>
                  <a:tab pos="3327400" algn="l"/>
                  <a:tab pos="3743325" algn="l"/>
                  <a:tab pos="4159250" algn="l"/>
                  <a:tab pos="4575175" algn="l"/>
                  <a:tab pos="4991100" algn="l"/>
                  <a:tab pos="5408613" algn="l"/>
                  <a:tab pos="5826125" algn="l"/>
                  <a:tab pos="6242050" algn="l"/>
                  <a:tab pos="6657975" algn="l"/>
                  <a:tab pos="7072313" algn="l"/>
                  <a:tab pos="7489825" algn="l"/>
                  <a:tab pos="7907338" algn="l"/>
                  <a:tab pos="8323263" algn="l"/>
                </a:tabLst>
              </a:pPr>
              <a:t>7</a:t>
            </a:fld>
            <a:endParaRPr lang="en-GB" sz="1200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36958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9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365AC56-817A-422E-BFD8-DDC72B9B59EA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n-GB"/>
          </a:p>
        </p:txBody>
      </p:sp>
      <p:sp>
        <p:nvSpPr>
          <p:cNvPr id="59395" name="Text Box 1"/>
          <p:cNvSpPr txBox="1">
            <a:spLocks noChangeArrowheads="1"/>
          </p:cNvSpPr>
          <p:nvPr/>
        </p:nvSpPr>
        <p:spPr bwMode="auto">
          <a:xfrm>
            <a:off x="1068586" y="588131"/>
            <a:ext cx="4083844" cy="293158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75825" tIns="37913" rIns="75825" bIns="37913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IN">
              <a:latin typeface="Calibri" pitchFamily="34" charset="0"/>
            </a:endParaRPr>
          </a:p>
        </p:txBody>
      </p:sp>
      <p:sp>
        <p:nvSpPr>
          <p:cNvPr id="59396" name="Text Box 2"/>
          <p:cNvSpPr>
            <a:spLocks noGrp="1" noChangeArrowheads="1"/>
          </p:cNvSpPr>
          <p:nvPr>
            <p:ph type="body"/>
          </p:nvPr>
        </p:nvSpPr>
        <p:spPr bwMode="auto">
          <a:xfrm>
            <a:off x="622101" y="3714750"/>
            <a:ext cx="4976813" cy="3518202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0302" tIns="40002" rIns="80302" bIns="4000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02000"/>
              </a:lnSpc>
              <a:spcBef>
                <a:spcPct val="0"/>
              </a:spcBef>
              <a:tabLst>
                <a:tab pos="0" algn="l"/>
                <a:tab pos="369398" algn="l"/>
                <a:tab pos="741798" algn="l"/>
                <a:tab pos="1114199" algn="l"/>
                <a:tab pos="1488102" algn="l"/>
                <a:tab pos="1860503" algn="l"/>
                <a:tab pos="2231402" algn="l"/>
                <a:tab pos="2605305" algn="l"/>
                <a:tab pos="2977705" algn="l"/>
                <a:tab pos="3350106" algn="l"/>
                <a:tab pos="3722507" algn="l"/>
                <a:tab pos="4094908" algn="l"/>
                <a:tab pos="4467309" algn="l"/>
                <a:tab pos="4839710" algn="l"/>
                <a:tab pos="5213612" algn="l"/>
                <a:tab pos="5586012" algn="l"/>
                <a:tab pos="5958413" algn="l"/>
                <a:tab pos="6329313" algn="l"/>
                <a:tab pos="6703215" algn="l"/>
                <a:tab pos="7075616" algn="l"/>
                <a:tab pos="7448017" algn="l"/>
              </a:tabLst>
            </a:pPr>
            <a:endParaRPr lang="en-GB">
              <a:ea typeface="MS Gothic" pitchFamily="49" charset="-128"/>
            </a:endParaRPr>
          </a:p>
        </p:txBody>
      </p:sp>
      <p:sp>
        <p:nvSpPr>
          <p:cNvPr id="59397" name="Text Box 3"/>
          <p:cNvSpPr txBox="1">
            <a:spLocks noChangeArrowheads="1"/>
          </p:cNvSpPr>
          <p:nvPr/>
        </p:nvSpPr>
        <p:spPr bwMode="auto">
          <a:xfrm>
            <a:off x="3524250" y="7427989"/>
            <a:ext cx="2695278" cy="3900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0302" tIns="40002" rIns="80302" bIns="40002" anchor="b"/>
          <a:lstStyle>
            <a:lvl1pPr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FE9461D4-B93C-4570-8EF9-1EEB334A62BD}" type="slidenum">
              <a:rPr lang="en-GB" sz="1000">
                <a:solidFill>
                  <a:srgbClr val="000000"/>
                </a:solidFill>
                <a:latin typeface="Calibri" pitchFamily="34" charset="0"/>
              </a:rPr>
              <a:pPr algn="r" eaLnBrk="1" hangingPunct="1"/>
              <a:t>8</a:t>
            </a:fld>
            <a:endParaRPr lang="en-GB" sz="1000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64848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9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6A806E2-448E-4EF5-9B5E-B954AA1BCBB6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en-GB"/>
          </a:p>
        </p:txBody>
      </p:sp>
      <p:sp>
        <p:nvSpPr>
          <p:cNvPr id="68611" name="Text Box 1"/>
          <p:cNvSpPr txBox="1">
            <a:spLocks noChangeArrowheads="1"/>
          </p:cNvSpPr>
          <p:nvPr/>
        </p:nvSpPr>
        <p:spPr bwMode="auto">
          <a:xfrm>
            <a:off x="1216025" y="647700"/>
            <a:ext cx="4646613" cy="323215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4739" tIns="42370" rIns="84739" bIns="42370" anchor="ctr"/>
          <a:lstStyle/>
          <a:p>
            <a:endParaRPr lang="en-IN">
              <a:latin typeface="Calibri" pitchFamily="34" charset="0"/>
            </a:endParaRPr>
          </a:p>
        </p:txBody>
      </p:sp>
      <p:sp>
        <p:nvSpPr>
          <p:cNvPr id="68612" name="Text Box 2"/>
          <p:cNvSpPr>
            <a:spLocks noGrp="1" noChangeArrowheads="1"/>
          </p:cNvSpPr>
          <p:nvPr>
            <p:ph type="body"/>
          </p:nvPr>
        </p:nvSpPr>
        <p:spPr bwMode="auto">
          <a:xfrm>
            <a:off x="708025" y="4095750"/>
            <a:ext cx="5662613" cy="3878263"/>
          </a:xfrm>
          <a:noFill/>
        </p:spPr>
        <p:txBody>
          <a:bodyPr wrap="square" lIns="89743" tIns="44705" rIns="89743" bIns="44705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102000"/>
              </a:lnSpc>
              <a:spcBef>
                <a:spcPct val="0"/>
              </a:spcBef>
              <a:tabLst>
                <a:tab pos="0" algn="l"/>
                <a:tab pos="412750" algn="l"/>
                <a:tab pos="828675" algn="l"/>
                <a:tab pos="1244600" algn="l"/>
                <a:tab pos="1662113" algn="l"/>
                <a:tab pos="2078038" algn="l"/>
                <a:tab pos="2492375" algn="l"/>
                <a:tab pos="2911475" algn="l"/>
                <a:tab pos="3327400" algn="l"/>
                <a:tab pos="3743325" algn="l"/>
                <a:tab pos="4159250" algn="l"/>
                <a:tab pos="4575175" algn="l"/>
                <a:tab pos="4991100" algn="l"/>
                <a:tab pos="5408613" algn="l"/>
                <a:tab pos="5826125" algn="l"/>
                <a:tab pos="6242050" algn="l"/>
                <a:tab pos="6657975" algn="l"/>
                <a:tab pos="7072313" algn="l"/>
                <a:tab pos="7489825" algn="l"/>
                <a:tab pos="7907338" algn="l"/>
                <a:tab pos="8323263" algn="l"/>
              </a:tabLst>
            </a:pPr>
            <a:endParaRPr lang="en-GB">
              <a:ea typeface="MS Gothic"/>
              <a:cs typeface="MS Gothic"/>
            </a:endParaRPr>
          </a:p>
        </p:txBody>
      </p:sp>
      <p:sp>
        <p:nvSpPr>
          <p:cNvPr id="68613" name="Text Box 3"/>
          <p:cNvSpPr txBox="1">
            <a:spLocks noChangeArrowheads="1"/>
          </p:cNvSpPr>
          <p:nvPr/>
        </p:nvSpPr>
        <p:spPr bwMode="auto">
          <a:xfrm>
            <a:off x="4010025" y="8189913"/>
            <a:ext cx="3067050" cy="4302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9743" tIns="44705" rIns="89743" bIns="44705" anchor="b"/>
          <a:lstStyle/>
          <a:p>
            <a:pPr algn="r">
              <a:tabLst>
                <a:tab pos="0" algn="l"/>
                <a:tab pos="412750" algn="l"/>
                <a:tab pos="828675" algn="l"/>
                <a:tab pos="1244600" algn="l"/>
                <a:tab pos="1662113" algn="l"/>
                <a:tab pos="2078038" algn="l"/>
                <a:tab pos="2492375" algn="l"/>
                <a:tab pos="2911475" algn="l"/>
                <a:tab pos="3327400" algn="l"/>
                <a:tab pos="3743325" algn="l"/>
                <a:tab pos="4159250" algn="l"/>
                <a:tab pos="4575175" algn="l"/>
                <a:tab pos="4991100" algn="l"/>
                <a:tab pos="5408613" algn="l"/>
                <a:tab pos="5826125" algn="l"/>
                <a:tab pos="6242050" algn="l"/>
                <a:tab pos="6657975" algn="l"/>
                <a:tab pos="7072313" algn="l"/>
                <a:tab pos="7489825" algn="l"/>
                <a:tab pos="7907338" algn="l"/>
                <a:tab pos="8323263" algn="l"/>
              </a:tabLst>
            </a:pPr>
            <a:fld id="{A0A00801-6908-480F-B1BC-EB537BFBF304}" type="slidenum">
              <a:rPr lang="en-GB" sz="1200">
                <a:solidFill>
                  <a:srgbClr val="000000"/>
                </a:solidFill>
                <a:latin typeface="Calibri" pitchFamily="34" charset="0"/>
              </a:rPr>
              <a:pPr algn="r">
                <a:tabLst>
                  <a:tab pos="0" algn="l"/>
                  <a:tab pos="412750" algn="l"/>
                  <a:tab pos="828675" algn="l"/>
                  <a:tab pos="1244600" algn="l"/>
                  <a:tab pos="1662113" algn="l"/>
                  <a:tab pos="2078038" algn="l"/>
                  <a:tab pos="2492375" algn="l"/>
                  <a:tab pos="2911475" algn="l"/>
                  <a:tab pos="3327400" algn="l"/>
                  <a:tab pos="3743325" algn="l"/>
                  <a:tab pos="4159250" algn="l"/>
                  <a:tab pos="4575175" algn="l"/>
                  <a:tab pos="4991100" algn="l"/>
                  <a:tab pos="5408613" algn="l"/>
                  <a:tab pos="5826125" algn="l"/>
                  <a:tab pos="6242050" algn="l"/>
                  <a:tab pos="6657975" algn="l"/>
                  <a:tab pos="7072313" algn="l"/>
                  <a:tab pos="7489825" algn="l"/>
                  <a:tab pos="7907338" algn="l"/>
                  <a:tab pos="8323263" algn="l"/>
                </a:tabLst>
              </a:pPr>
              <a:t>9</a:t>
            </a:fld>
            <a:endParaRPr lang="en-GB" sz="1200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95871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9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6A806E2-448E-4EF5-9B5E-B954AA1BCBB6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n-GB"/>
          </a:p>
        </p:txBody>
      </p:sp>
      <p:sp>
        <p:nvSpPr>
          <p:cNvPr id="68611" name="Text Box 1"/>
          <p:cNvSpPr txBox="1">
            <a:spLocks noChangeArrowheads="1"/>
          </p:cNvSpPr>
          <p:nvPr/>
        </p:nvSpPr>
        <p:spPr bwMode="auto">
          <a:xfrm>
            <a:off x="1216025" y="647700"/>
            <a:ext cx="4646613" cy="323215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4739" tIns="42370" rIns="84739" bIns="42370" anchor="ctr"/>
          <a:lstStyle/>
          <a:p>
            <a:endParaRPr lang="en-IN">
              <a:latin typeface="Calibri" pitchFamily="34" charset="0"/>
            </a:endParaRPr>
          </a:p>
        </p:txBody>
      </p:sp>
      <p:sp>
        <p:nvSpPr>
          <p:cNvPr id="68612" name="Text Box 2"/>
          <p:cNvSpPr>
            <a:spLocks noGrp="1" noChangeArrowheads="1"/>
          </p:cNvSpPr>
          <p:nvPr>
            <p:ph type="body"/>
          </p:nvPr>
        </p:nvSpPr>
        <p:spPr bwMode="auto">
          <a:xfrm>
            <a:off x="708025" y="4095750"/>
            <a:ext cx="5662613" cy="3878263"/>
          </a:xfrm>
          <a:noFill/>
        </p:spPr>
        <p:txBody>
          <a:bodyPr wrap="square" lIns="89743" tIns="44705" rIns="89743" bIns="44705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102000"/>
              </a:lnSpc>
              <a:spcBef>
                <a:spcPct val="0"/>
              </a:spcBef>
              <a:tabLst>
                <a:tab pos="0" algn="l"/>
                <a:tab pos="412750" algn="l"/>
                <a:tab pos="828675" algn="l"/>
                <a:tab pos="1244600" algn="l"/>
                <a:tab pos="1662113" algn="l"/>
                <a:tab pos="2078038" algn="l"/>
                <a:tab pos="2492375" algn="l"/>
                <a:tab pos="2911475" algn="l"/>
                <a:tab pos="3327400" algn="l"/>
                <a:tab pos="3743325" algn="l"/>
                <a:tab pos="4159250" algn="l"/>
                <a:tab pos="4575175" algn="l"/>
                <a:tab pos="4991100" algn="l"/>
                <a:tab pos="5408613" algn="l"/>
                <a:tab pos="5826125" algn="l"/>
                <a:tab pos="6242050" algn="l"/>
                <a:tab pos="6657975" algn="l"/>
                <a:tab pos="7072313" algn="l"/>
                <a:tab pos="7489825" algn="l"/>
                <a:tab pos="7907338" algn="l"/>
                <a:tab pos="8323263" algn="l"/>
              </a:tabLst>
            </a:pPr>
            <a:endParaRPr lang="en-GB">
              <a:ea typeface="MS Gothic"/>
              <a:cs typeface="MS Gothic"/>
            </a:endParaRPr>
          </a:p>
        </p:txBody>
      </p:sp>
      <p:sp>
        <p:nvSpPr>
          <p:cNvPr id="68613" name="Text Box 3"/>
          <p:cNvSpPr txBox="1">
            <a:spLocks noChangeArrowheads="1"/>
          </p:cNvSpPr>
          <p:nvPr/>
        </p:nvSpPr>
        <p:spPr bwMode="auto">
          <a:xfrm>
            <a:off x="4010025" y="8189913"/>
            <a:ext cx="3067050" cy="4302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9743" tIns="44705" rIns="89743" bIns="44705" anchor="b"/>
          <a:lstStyle/>
          <a:p>
            <a:pPr algn="r">
              <a:tabLst>
                <a:tab pos="0" algn="l"/>
                <a:tab pos="412750" algn="l"/>
                <a:tab pos="828675" algn="l"/>
                <a:tab pos="1244600" algn="l"/>
                <a:tab pos="1662113" algn="l"/>
                <a:tab pos="2078038" algn="l"/>
                <a:tab pos="2492375" algn="l"/>
                <a:tab pos="2911475" algn="l"/>
                <a:tab pos="3327400" algn="l"/>
                <a:tab pos="3743325" algn="l"/>
                <a:tab pos="4159250" algn="l"/>
                <a:tab pos="4575175" algn="l"/>
                <a:tab pos="4991100" algn="l"/>
                <a:tab pos="5408613" algn="l"/>
                <a:tab pos="5826125" algn="l"/>
                <a:tab pos="6242050" algn="l"/>
                <a:tab pos="6657975" algn="l"/>
                <a:tab pos="7072313" algn="l"/>
                <a:tab pos="7489825" algn="l"/>
                <a:tab pos="7907338" algn="l"/>
                <a:tab pos="8323263" algn="l"/>
              </a:tabLst>
            </a:pPr>
            <a:fld id="{A0A00801-6908-480F-B1BC-EB537BFBF304}" type="slidenum">
              <a:rPr lang="en-GB" sz="1200">
                <a:solidFill>
                  <a:srgbClr val="000000"/>
                </a:solidFill>
                <a:latin typeface="Calibri" pitchFamily="34" charset="0"/>
              </a:rPr>
              <a:pPr algn="r">
                <a:tabLst>
                  <a:tab pos="0" algn="l"/>
                  <a:tab pos="412750" algn="l"/>
                  <a:tab pos="828675" algn="l"/>
                  <a:tab pos="1244600" algn="l"/>
                  <a:tab pos="1662113" algn="l"/>
                  <a:tab pos="2078038" algn="l"/>
                  <a:tab pos="2492375" algn="l"/>
                  <a:tab pos="2911475" algn="l"/>
                  <a:tab pos="3327400" algn="l"/>
                  <a:tab pos="3743325" algn="l"/>
                  <a:tab pos="4159250" algn="l"/>
                  <a:tab pos="4575175" algn="l"/>
                  <a:tab pos="4991100" algn="l"/>
                  <a:tab pos="5408613" algn="l"/>
                  <a:tab pos="5826125" algn="l"/>
                  <a:tab pos="6242050" algn="l"/>
                  <a:tab pos="6657975" algn="l"/>
                  <a:tab pos="7072313" algn="l"/>
                  <a:tab pos="7489825" algn="l"/>
                  <a:tab pos="7907338" algn="l"/>
                  <a:tab pos="8323263" algn="l"/>
                </a:tabLst>
              </a:pPr>
              <a:t>10</a:t>
            </a:fld>
            <a:endParaRPr lang="en-GB" sz="1200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95871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/>
          <p:cNvSpPr>
            <a:spLocks noChangeArrowheads="1"/>
          </p:cNvSpPr>
          <p:nvPr userDrawn="1"/>
        </p:nvSpPr>
        <p:spPr bwMode="auto">
          <a:xfrm>
            <a:off x="365125" y="342900"/>
            <a:ext cx="8428038" cy="6172200"/>
          </a:xfrm>
          <a:prstGeom prst="rect">
            <a:avLst/>
          </a:prstGeom>
          <a:noFill/>
          <a:ln w="19050">
            <a:solidFill>
              <a:srgbClr val="B2B2B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3940175"/>
            <a:ext cx="7772400" cy="1012825"/>
          </a:xfrm>
        </p:spPr>
        <p:txBody>
          <a:bodyPr/>
          <a:lstStyle>
            <a:lvl1pPr algn="l"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5105400"/>
            <a:ext cx="6400800" cy="990600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6F7ACD-B235-49BC-882E-5E0B99E5935D}" type="datetimeFigureOut">
              <a:rPr lang="en-US"/>
              <a:pPr>
                <a:defRPr/>
              </a:pPr>
              <a:t>02-Nov-18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E26AC1-9941-4538-B445-2871A5CC01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4992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30EB50-A818-4D5F-A5ED-DA460EBFBA13}" type="datetimeFigureOut">
              <a:rPr lang="en-US"/>
              <a:pPr>
                <a:defRPr/>
              </a:pPr>
              <a:t>02-Nov-18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725943-80B3-43B6-AFCA-CD091AF41E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653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A74CCF-1D0E-4998-864A-E26CD91062E1}" type="datetimeFigureOut">
              <a:rPr lang="en-US"/>
              <a:pPr>
                <a:defRPr/>
              </a:pPr>
              <a:t>02-Nov-18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CCD56F-E0B4-4438-B37C-28BB034949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31617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E2E4E8-B2EB-4A08-A13C-D9C65DB4A37F}" type="datetimeFigureOut">
              <a:rPr lang="en-US"/>
              <a:pPr>
                <a:defRPr/>
              </a:pPr>
              <a:t>02-Nov-18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10E0DC-D530-4A68-839E-6EE637D685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87407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itchFamily="34" charset="0"/>
                <a:cs typeface="Arial" pitchFamily="34" charset="0"/>
              </a:defRPr>
            </a:lvl1pPr>
            <a:lvl2pPr>
              <a:defRPr sz="28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2000">
                <a:latin typeface="Arial" pitchFamily="34" charset="0"/>
                <a:cs typeface="Arial" pitchFamily="34" charset="0"/>
              </a:defRPr>
            </a:lvl4pPr>
            <a:lvl5pPr>
              <a:defRPr sz="2000">
                <a:latin typeface="Arial" pitchFamily="34" charset="0"/>
                <a:cs typeface="Arial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0DC63C-FB66-4BAF-AE77-8059FA44EE70}" type="datetimeFigureOut">
              <a:rPr lang="en-US"/>
              <a:pPr>
                <a:defRPr/>
              </a:pPr>
              <a:t>02-Nov-18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7A9B8A-C0AD-4BAD-96D4-54D38D173A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0907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5B060D-695F-4258-998F-22F10BF8FBFC}" type="datetimeFigureOut">
              <a:rPr lang="en-US"/>
              <a:pPr>
                <a:defRPr/>
              </a:pPr>
              <a:t>02-Nov-18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D8318-2013-4E5F-9204-9E4A18B024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0339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593CDE-8F05-45DC-BA11-2AD4697ABC8B}" type="datetimeFigureOut">
              <a:rPr lang="en-US"/>
              <a:pPr>
                <a:defRPr/>
              </a:pPr>
              <a:t>02-Nov-18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2BD3C9-5C08-46C6-B5CE-D09A8984FD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4709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7466CC-FBA2-4DF7-BDC6-5C094781921B}" type="datetimeFigureOut">
              <a:rPr lang="en-US"/>
              <a:pPr>
                <a:defRPr/>
              </a:pPr>
              <a:t>02-Nov-18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B7E608-B5DB-43DF-B7E1-160BEAACFE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5129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457200" y="1039813"/>
            <a:ext cx="822960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 userDrawn="1"/>
        </p:nvCxnSpPr>
        <p:spPr>
          <a:xfrm>
            <a:off x="457200" y="6324600"/>
            <a:ext cx="8229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19200"/>
            <a:ext cx="4038600" cy="49069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4038600" cy="49069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EAC685-3A9C-4837-BB6B-614CD3B881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457200" y="1039813"/>
            <a:ext cx="822960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457200" y="6324600"/>
            <a:ext cx="8229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AA53A-B83B-4DD8-9F07-8DD832A461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457200" y="1039813"/>
            <a:ext cx="822960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4745CA-A6AE-4472-B08C-602C1F2A0F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457200" y="1039813"/>
            <a:ext cx="822960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8E0C73-12D3-46F1-A912-DA865E1166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00" y="1039813"/>
            <a:ext cx="822960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16F237-795F-4162-AD14-4D40F5E33E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4F15E8-E52C-4F2C-81D8-6BB2A2E782CA}" type="datetimeFigureOut">
              <a:rPr lang="en-US"/>
              <a:pPr>
                <a:defRPr/>
              </a:pPr>
              <a:t>02-Nov-18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55AC38-0C32-45F8-A532-3618C6155B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846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A51499-B0F3-4E42-94D6-83F56E2E622C}" type="datetimeFigureOut">
              <a:rPr lang="en-US"/>
              <a:pPr>
                <a:defRPr/>
              </a:pPr>
              <a:t>02-Nov-18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42F52E-C08B-4B36-A30A-0AF68DBE78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1976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8C0531-AE81-473F-A133-13BFD7CFB185}" type="datetimeFigureOut">
              <a:rPr lang="en-US"/>
              <a:pPr>
                <a:defRPr/>
              </a:pPr>
              <a:t>02-Nov-18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829994-F3C2-48EA-8110-C48D8C9742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57109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71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371600"/>
            <a:ext cx="8229600" cy="475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95300" y="6356350"/>
            <a:ext cx="5486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A3DEE44-4000-40AD-A155-9A8FF78A77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85" r:id="rId1"/>
    <p:sldLayoutId id="2147485386" r:id="rId2"/>
    <p:sldLayoutId id="2147485387" r:id="rId3"/>
    <p:sldLayoutId id="2147485388" r:id="rId4"/>
    <p:sldLayoutId id="2147485389" r:id="rId5"/>
    <p:sldLayoutId id="2147485390" r:id="rId6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225425" indent="-225425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174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C6634E4A-59E5-41C9-B007-4830A5823891}" type="datetimeFigureOut">
              <a:rPr lang="en-US"/>
              <a:pPr>
                <a:defRPr/>
              </a:pPr>
              <a:t>02-Nov-18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17601BEC-B439-41AE-B0BA-1BC5F11DC1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3349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392" r:id="rId1"/>
    <p:sldLayoutId id="2147485393" r:id="rId2"/>
    <p:sldLayoutId id="2147485394" r:id="rId3"/>
    <p:sldLayoutId id="2147485395" r:id="rId4"/>
    <p:sldLayoutId id="2147485396" r:id="rId5"/>
    <p:sldLayoutId id="2147485397" r:id="rId6"/>
    <p:sldLayoutId id="2147485398" r:id="rId7"/>
    <p:sldLayoutId id="2147485399" r:id="rId8"/>
    <p:sldLayoutId id="2147485400" r:id="rId9"/>
    <p:sldLayoutId id="2147485401" r:id="rId10"/>
    <p:sldLayoutId id="214748540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7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8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9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0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1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2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3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4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5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6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7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8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9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3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5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6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381000" y="304800"/>
            <a:ext cx="4038600" cy="6248400"/>
          </a:xfrm>
          <a:prstGeom prst="rect">
            <a:avLst/>
          </a:prstGeom>
          <a:noFill/>
          <a:ln w="3175">
            <a:solidFill>
              <a:schemeClr val="bg1"/>
            </a:solidFill>
            <a:round/>
            <a:headEnd/>
            <a:tailEnd/>
          </a:ln>
        </p:spPr>
        <p:txBody>
          <a:bodyPr lIns="81639" tIns="40820" rIns="81639" bIns="40820"/>
          <a:lstStyle/>
          <a:p>
            <a:pPr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en-IN" sz="3600" dirty="0">
                <a:solidFill>
                  <a:prstClr val="black"/>
                </a:solidFill>
                <a:latin typeface="Arial"/>
                <a:cs typeface="Arial"/>
              </a:rPr>
              <a:t>Identifying and Evaluating </a:t>
            </a:r>
            <a:r>
              <a:rPr lang="en-IN" sz="3600" dirty="0">
                <a:latin typeface="Arial"/>
                <a:cs typeface="Arial"/>
              </a:rPr>
              <a:t>Feasible </a:t>
            </a:r>
            <a:r>
              <a:rPr lang="en-IN" sz="3600" dirty="0">
                <a:solidFill>
                  <a:prstClr val="black"/>
                </a:solidFill>
                <a:latin typeface="Arial"/>
                <a:cs typeface="Arial"/>
              </a:rPr>
              <a:t>Business Opportunities</a:t>
            </a:r>
            <a:endParaRPr lang="en-IN" sz="3200" b="1" u="sng" dirty="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6148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3124200" y="6477000"/>
            <a:ext cx="2895600" cy="365125"/>
          </a:xfrm>
          <a:ln>
            <a:miter lim="800000"/>
            <a:headEnd/>
            <a:tailEnd/>
          </a:ln>
        </p:spPr>
        <p:txBody>
          <a:bodyPr wrap="square" bIns="0" numCol="1" anchor="b" anchorCtr="0" compatLnSpc="1">
            <a:prstTxWarp prst="textNoShape">
              <a:avLst/>
            </a:prstTxWarp>
          </a:bodyPr>
          <a:lstStyle/>
          <a:p>
            <a:pPr algn="ctr"/>
            <a:fld id="{30892CEB-72AA-47FF-A663-9ADBD2B09B9F}" type="slidenum">
              <a:rPr lang="en-US" sz="1600" b="1">
                <a:solidFill>
                  <a:prstClr val="black"/>
                </a:solidFill>
              </a:rPr>
              <a:pPr algn="ctr"/>
              <a:t>1</a:t>
            </a:fld>
            <a:endParaRPr lang="en-US" sz="1600" b="1">
              <a:solidFill>
                <a:prstClr val="black"/>
              </a:solidFill>
            </a:endParaRPr>
          </a:p>
        </p:txBody>
      </p:sp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4648200" y="304800"/>
            <a:ext cx="4038600" cy="6248400"/>
          </a:xfrm>
          <a:prstGeom prst="rect">
            <a:avLst/>
          </a:prstGeom>
          <a:noFill/>
          <a:ln w="317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1639" tIns="40820" rIns="81639" bIns="40820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30000"/>
              </a:lnSpc>
            </a:pPr>
            <a:endParaRPr lang="en-GB" sz="2200" dirty="0">
              <a:solidFill>
                <a:prstClr val="black"/>
              </a:solidFill>
              <a:latin typeface="Kruti Dev 010" pitchFamily="2" charset="0"/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4800600" y="304800"/>
            <a:ext cx="4038600" cy="6248400"/>
          </a:xfrm>
          <a:prstGeom prst="rect">
            <a:avLst/>
          </a:prstGeom>
          <a:noFill/>
          <a:ln w="3175">
            <a:solidFill>
              <a:schemeClr val="bg1"/>
            </a:solidFill>
            <a:round/>
            <a:headEnd/>
            <a:tailEnd/>
          </a:ln>
        </p:spPr>
        <p:txBody>
          <a:bodyPr lIns="81639" tIns="40820" rIns="81639" bIns="40820"/>
          <a:lstStyle/>
          <a:p>
            <a:pPr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hi-IN" sz="3600" dirty="0">
                <a:solidFill>
                  <a:prstClr val="black"/>
                </a:solidFill>
                <a:latin typeface="Kruti Dev 010" pitchFamily="2" charset="0"/>
                <a:cs typeface="Arial"/>
              </a:rPr>
              <a:t>व्यवहार्य व्यापार अवसरों की पहचान और मूल्यांकन करना</a:t>
            </a:r>
            <a:endParaRPr lang="en-IN" sz="3200" b="1" u="sng" dirty="0">
              <a:solidFill>
                <a:prstClr val="black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4622482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266700" y="1143000"/>
            <a:ext cx="4076700" cy="5410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2945" tIns="41473" rIns="82945" bIns="41473"/>
          <a:lstStyle/>
          <a:p>
            <a:pPr marL="200025" indent="-200025" fontAlgn="auto">
              <a:spcBef>
                <a:spcPts val="0"/>
              </a:spcBef>
              <a:spcAft>
                <a:spcPts val="1200"/>
              </a:spcAft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sz="2000" dirty="0">
              <a:solidFill>
                <a:srgbClr val="000000"/>
              </a:solidFill>
              <a:latin typeface="+mj-lt"/>
              <a:cs typeface="+mn-cs"/>
            </a:endParaRPr>
          </a:p>
          <a:p>
            <a:pPr marL="200025" indent="-200025" fontAlgn="auto">
              <a:spcBef>
                <a:spcPts val="0"/>
              </a:spcBef>
              <a:spcAft>
                <a:spcPts val="0"/>
              </a:spcAft>
              <a:buSzPct val="10000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dirty="0">
              <a:solidFill>
                <a:srgbClr val="000000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1"/>
          </p:nvPr>
        </p:nvSpPr>
        <p:spPr bwMode="auto">
          <a:xfrm>
            <a:off x="3124200" y="6356350"/>
            <a:ext cx="2895600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fld id="{4AE8BD0A-8973-4389-8028-BEE243D8D5A7}" type="slidenum">
              <a:rPr lang="en-US" sz="1600" b="1" smtClean="0">
                <a:solidFill>
                  <a:schemeClr val="tx1"/>
                </a:solidFill>
              </a:rPr>
              <a:pPr algn="ctr">
                <a:defRPr/>
              </a:pPr>
              <a:t>10</a:t>
            </a:fld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67588" name="Title 1"/>
          <p:cNvSpPr txBox="1">
            <a:spLocks/>
          </p:cNvSpPr>
          <p:nvPr/>
        </p:nvSpPr>
        <p:spPr bwMode="auto">
          <a:xfrm>
            <a:off x="266700" y="228600"/>
            <a:ext cx="4076700" cy="715963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 anchor="ctr"/>
          <a:lstStyle/>
          <a:p>
            <a:pPr eaLnBrk="0" hangingPunct="0"/>
            <a:r>
              <a:rPr lang="en-GB" sz="2400" dirty="0"/>
              <a:t>Specific factors related to a location or area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266700" y="1143000"/>
            <a:ext cx="4076700" cy="5410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pPr eaLnBrk="0" hangingPunct="0">
              <a:lnSpc>
                <a:spcPct val="200000"/>
              </a:lnSpc>
            </a:pPr>
            <a:r>
              <a:rPr lang="en-GB" dirty="0"/>
              <a:t>Each location (block or district) has its own unique set of factors that differentiate it from other locations. </a:t>
            </a:r>
          </a:p>
          <a:p>
            <a:pPr marL="742950" lvl="1" indent="-285750" eaLnBrk="0" hangingPunct="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dirty="0"/>
              <a:t>Population factors</a:t>
            </a:r>
          </a:p>
          <a:p>
            <a:pPr marL="742950" lvl="1" indent="-285750" eaLnBrk="0" hangingPunct="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dirty="0"/>
              <a:t>Local commodities/products</a:t>
            </a:r>
          </a:p>
          <a:p>
            <a:pPr marL="742950" lvl="1" indent="-285750" eaLnBrk="0" hangingPunct="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dirty="0"/>
              <a:t>Tourist attractions</a:t>
            </a:r>
          </a:p>
          <a:p>
            <a:pPr marL="742950" lvl="1" indent="-285750" eaLnBrk="0" hangingPunct="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dirty="0"/>
              <a:t>Local artisanal skills</a:t>
            </a:r>
          </a:p>
          <a:p>
            <a:pPr marL="742950" lvl="1" indent="-285750" eaLnBrk="0" hangingPunct="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dirty="0"/>
              <a:t>Projects and schemes</a:t>
            </a:r>
          </a:p>
          <a:p>
            <a:pPr marL="285750" indent="-285750" eaLnBrk="0" hangingPunct="0">
              <a:lnSpc>
                <a:spcPct val="200000"/>
              </a:lnSpc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 eaLnBrk="0" hangingPunct="0">
              <a:lnSpc>
                <a:spcPct val="200000"/>
              </a:lnSpc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4800600" y="1142999"/>
            <a:ext cx="4076700" cy="5410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2945" tIns="41473" rIns="82945" bIns="41473"/>
          <a:lstStyle/>
          <a:p>
            <a:pPr marL="200025" indent="-200025" fontAlgn="auto">
              <a:spcBef>
                <a:spcPts val="0"/>
              </a:spcBef>
              <a:spcAft>
                <a:spcPts val="1200"/>
              </a:spcAft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sz="2000" dirty="0">
              <a:solidFill>
                <a:srgbClr val="000000"/>
              </a:solidFill>
              <a:latin typeface="+mj-lt"/>
              <a:cs typeface="+mn-cs"/>
            </a:endParaRPr>
          </a:p>
          <a:p>
            <a:pPr marL="200025" indent="-200025" fontAlgn="auto">
              <a:spcBef>
                <a:spcPts val="0"/>
              </a:spcBef>
              <a:spcAft>
                <a:spcPts val="0"/>
              </a:spcAft>
              <a:buSzPct val="10000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dirty="0">
              <a:solidFill>
                <a:srgbClr val="000000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 bwMode="auto">
          <a:xfrm>
            <a:off x="4800600" y="228599"/>
            <a:ext cx="4076700" cy="715963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 anchor="ctr"/>
          <a:lstStyle/>
          <a:p>
            <a:pPr eaLnBrk="0" hangingPunct="0"/>
            <a:r>
              <a:rPr lang="en-GB" sz="2400" dirty="0" err="1">
                <a:latin typeface="Kruti Dev 010" pitchFamily="2" charset="0"/>
              </a:rPr>
              <a:t>LFkku</a:t>
            </a:r>
            <a:r>
              <a:rPr lang="en-GB" sz="2400" dirty="0">
                <a:latin typeface="Kruti Dev 010" pitchFamily="2" charset="0"/>
              </a:rPr>
              <a:t> ;k {</a:t>
            </a:r>
            <a:r>
              <a:rPr lang="en-GB" sz="2400" dirty="0" err="1">
                <a:latin typeface="Kruti Dev 010" pitchFamily="2" charset="0"/>
              </a:rPr>
              <a:t>ks</a:t>
            </a:r>
            <a:r>
              <a:rPr lang="en-GB" sz="2400" dirty="0">
                <a:latin typeface="Kruti Dev 010" pitchFamily="2" charset="0"/>
              </a:rPr>
              <a:t>= </a:t>
            </a:r>
            <a:r>
              <a:rPr lang="en-GB" sz="2400" dirty="0" err="1">
                <a:latin typeface="Kruti Dev 010" pitchFamily="2" charset="0"/>
              </a:rPr>
              <a:t>ls</a:t>
            </a:r>
            <a:r>
              <a:rPr lang="en-GB" sz="2400" dirty="0">
                <a:latin typeface="Kruti Dev 010" pitchFamily="2" charset="0"/>
              </a:rPr>
              <a:t> </a:t>
            </a:r>
            <a:r>
              <a:rPr lang="en-GB" sz="2400" dirty="0" err="1">
                <a:latin typeface="Kruti Dev 010" pitchFamily="2" charset="0"/>
              </a:rPr>
              <a:t>lacaf</a:t>
            </a:r>
            <a:r>
              <a:rPr lang="en-GB" sz="2400" dirty="0">
                <a:latin typeface="Kruti Dev 010" pitchFamily="2" charset="0"/>
              </a:rPr>
              <a:t>/</a:t>
            </a:r>
            <a:r>
              <a:rPr lang="en-GB" sz="2400" dirty="0" err="1">
                <a:latin typeface="Kruti Dev 010" pitchFamily="2" charset="0"/>
              </a:rPr>
              <a:t>kr</a:t>
            </a:r>
            <a:r>
              <a:rPr lang="en-GB" sz="2400" dirty="0">
                <a:latin typeface="Kruti Dev 010" pitchFamily="2" charset="0"/>
              </a:rPr>
              <a:t> </a:t>
            </a:r>
            <a:r>
              <a:rPr lang="en-GB" sz="2400" dirty="0" err="1">
                <a:latin typeface="Kruti Dev 010" pitchFamily="2" charset="0"/>
              </a:rPr>
              <a:t>fo’ks"k</a:t>
            </a:r>
            <a:r>
              <a:rPr lang="en-GB" sz="2400" dirty="0">
                <a:latin typeface="Kruti Dev 010" pitchFamily="2" charset="0"/>
              </a:rPr>
              <a:t> </a:t>
            </a:r>
            <a:r>
              <a:rPr lang="en-GB" sz="2400" dirty="0" err="1">
                <a:latin typeface="Kruti Dev 010" pitchFamily="2" charset="0"/>
              </a:rPr>
              <a:t>dkjd</a:t>
            </a:r>
            <a:endParaRPr lang="en-GB" sz="2400" dirty="0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4800600" y="1142999"/>
            <a:ext cx="4076700" cy="5410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pPr eaLnBrk="0" hangingPunct="0">
              <a:lnSpc>
                <a:spcPct val="200000"/>
              </a:lnSpc>
            </a:pPr>
            <a:r>
              <a:rPr lang="en-GB" dirty="0" err="1">
                <a:latin typeface="Kruti Dev 010" pitchFamily="2" charset="0"/>
              </a:rPr>
              <a:t>izR;sd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LFkku</a:t>
            </a:r>
            <a:r>
              <a:rPr lang="en-GB" dirty="0">
                <a:latin typeface="Kruti Dev 010" pitchFamily="2" charset="0"/>
              </a:rPr>
              <a:t> ¼CykWd ;k ftyk½ </a:t>
            </a:r>
            <a:r>
              <a:rPr lang="en-GB" dirty="0" err="1">
                <a:latin typeface="Kruti Dev 010" pitchFamily="2" charset="0"/>
              </a:rPr>
              <a:t>esa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fofHkUu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vuks</a:t>
            </a:r>
            <a:r>
              <a:rPr lang="en-GB" dirty="0">
                <a:latin typeface="Kruti Dev 010" pitchFamily="2" charset="0"/>
              </a:rPr>
              <a:t>[</a:t>
            </a:r>
            <a:r>
              <a:rPr lang="en-GB" dirty="0" err="1">
                <a:latin typeface="Kruti Dev 010" pitchFamily="2" charset="0"/>
              </a:rPr>
              <a:t>ks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dkj.k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gSa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tks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mls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vU</a:t>
            </a:r>
            <a:r>
              <a:rPr lang="en-GB" dirty="0">
                <a:latin typeface="Kruti Dev 010" pitchFamily="2" charset="0"/>
              </a:rPr>
              <a:t>; </a:t>
            </a:r>
            <a:r>
              <a:rPr lang="en-GB" dirty="0" err="1">
                <a:latin typeface="Kruti Dev 010" pitchFamily="2" charset="0"/>
              </a:rPr>
              <a:t>LFkkuksa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ls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vyx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djrs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gSaA</a:t>
            </a:r>
            <a:r>
              <a:rPr lang="en-GB" dirty="0"/>
              <a:t> </a:t>
            </a:r>
          </a:p>
          <a:p>
            <a:pPr marL="285750" indent="-285750" eaLnBrk="0" hangingPunct="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dirty="0" err="1">
                <a:latin typeface="Kruti Dev 010" pitchFamily="2" charset="0"/>
              </a:rPr>
              <a:t>tula</a:t>
            </a:r>
            <a:r>
              <a:rPr lang="en-GB" dirty="0">
                <a:latin typeface="Kruti Dev 010" pitchFamily="2" charset="0"/>
              </a:rPr>
              <a:t>[;k </a:t>
            </a:r>
            <a:r>
              <a:rPr lang="en-GB" dirty="0" err="1">
                <a:latin typeface="Kruti Dev 010" pitchFamily="2" charset="0"/>
              </a:rPr>
              <a:t>dkjd</a:t>
            </a:r>
            <a:endParaRPr lang="en-GB" dirty="0"/>
          </a:p>
          <a:p>
            <a:pPr marL="285750" indent="-285750" eaLnBrk="0" hangingPunct="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dirty="0" err="1">
                <a:latin typeface="Kruti Dev 010" pitchFamily="2" charset="0"/>
              </a:rPr>
              <a:t>LFkkuh</a:t>
            </a:r>
            <a:r>
              <a:rPr lang="en-GB" dirty="0">
                <a:latin typeface="Kruti Dev 010" pitchFamily="2" charset="0"/>
              </a:rPr>
              <a:t>; </a:t>
            </a:r>
            <a:r>
              <a:rPr lang="en-GB" dirty="0" err="1">
                <a:latin typeface="Kruti Dev 010" pitchFamily="2" charset="0"/>
              </a:rPr>
              <a:t>oLrq@mRikn</a:t>
            </a:r>
            <a:endParaRPr lang="en-GB" dirty="0"/>
          </a:p>
          <a:p>
            <a:pPr marL="285750" indent="-285750" eaLnBrk="0" hangingPunct="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dirty="0" err="1">
                <a:latin typeface="Kruti Dev 010" pitchFamily="2" charset="0"/>
              </a:rPr>
              <a:t>i;ZVu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vkd"kZ.k</a:t>
            </a:r>
            <a:r>
              <a:rPr lang="en-GB" dirty="0">
                <a:latin typeface="Kruti Dev 010" pitchFamily="2" charset="0"/>
              </a:rPr>
              <a:t> </a:t>
            </a:r>
            <a:endParaRPr lang="en-GB" dirty="0"/>
          </a:p>
          <a:p>
            <a:pPr marL="285750" indent="-285750" eaLnBrk="0" hangingPunct="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dirty="0" err="1">
                <a:latin typeface="Kruti Dev 010" pitchFamily="2" charset="0"/>
              </a:rPr>
              <a:t>LFkkuh</a:t>
            </a:r>
            <a:r>
              <a:rPr lang="en-GB" dirty="0">
                <a:latin typeface="Kruti Dev 010" pitchFamily="2" charset="0"/>
              </a:rPr>
              <a:t>; </a:t>
            </a:r>
            <a:r>
              <a:rPr lang="en-GB" dirty="0" err="1">
                <a:latin typeface="Kruti Dev 010" pitchFamily="2" charset="0"/>
              </a:rPr>
              <a:t>dkjhxjksa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dk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hi-IN" sz="1600" dirty="0">
                <a:latin typeface="Kruti Dev 010" pitchFamily="2" charset="0"/>
              </a:rPr>
              <a:t>कौशल </a:t>
            </a:r>
            <a:endParaRPr lang="en-US" sz="1600" dirty="0">
              <a:latin typeface="Kruti Dev 010" pitchFamily="2" charset="0"/>
            </a:endParaRPr>
          </a:p>
          <a:p>
            <a:pPr marL="285750" indent="-285750" eaLnBrk="0" hangingPunct="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dirty="0">
                <a:latin typeface="Kruti Dev 010" pitchFamily="2" charset="0"/>
              </a:rPr>
              <a:t>;</a:t>
            </a:r>
            <a:r>
              <a:rPr lang="en-GB" dirty="0" err="1">
                <a:latin typeface="Kruti Dev 010" pitchFamily="2" charset="0"/>
              </a:rPr>
              <a:t>kstuk,a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vkSj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ifj;kstuk,a</a:t>
            </a:r>
            <a:endParaRPr lang="en-GB" dirty="0"/>
          </a:p>
          <a:p>
            <a:pPr marL="285750" indent="-285750" eaLnBrk="0" hangingPunct="0">
              <a:lnSpc>
                <a:spcPct val="200000"/>
              </a:lnSpc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 eaLnBrk="0" hangingPunct="0">
              <a:lnSpc>
                <a:spcPct val="200000"/>
              </a:lnSpc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128199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266700" y="1143000"/>
            <a:ext cx="4076700" cy="5410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2945" tIns="41473" rIns="82945" bIns="41473"/>
          <a:lstStyle/>
          <a:p>
            <a:pPr marL="200025" indent="-200025" fontAlgn="auto">
              <a:spcBef>
                <a:spcPts val="0"/>
              </a:spcBef>
              <a:spcAft>
                <a:spcPts val="1200"/>
              </a:spcAft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sz="2000" dirty="0">
              <a:solidFill>
                <a:srgbClr val="000000"/>
              </a:solidFill>
              <a:latin typeface="+mj-lt"/>
              <a:cs typeface="+mn-cs"/>
            </a:endParaRPr>
          </a:p>
          <a:p>
            <a:pPr marL="200025" indent="-200025" fontAlgn="auto">
              <a:spcBef>
                <a:spcPts val="0"/>
              </a:spcBef>
              <a:spcAft>
                <a:spcPts val="0"/>
              </a:spcAft>
              <a:buSzPct val="10000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dirty="0">
              <a:solidFill>
                <a:srgbClr val="000000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1"/>
          </p:nvPr>
        </p:nvSpPr>
        <p:spPr bwMode="auto">
          <a:xfrm>
            <a:off x="3124200" y="6356350"/>
            <a:ext cx="2895600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fld id="{4AE8BD0A-8973-4389-8028-BEE243D8D5A7}" type="slidenum">
              <a:rPr lang="en-US" sz="1600" b="1" smtClean="0">
                <a:solidFill>
                  <a:schemeClr val="tx1"/>
                </a:solidFill>
              </a:rPr>
              <a:pPr algn="ctr">
                <a:defRPr/>
              </a:pPr>
              <a:t>11</a:t>
            </a:fld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67588" name="Title 1"/>
          <p:cNvSpPr txBox="1">
            <a:spLocks/>
          </p:cNvSpPr>
          <p:nvPr/>
        </p:nvSpPr>
        <p:spPr bwMode="auto">
          <a:xfrm>
            <a:off x="266700" y="228600"/>
            <a:ext cx="4076700" cy="715963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 anchor="ctr"/>
          <a:lstStyle/>
          <a:p>
            <a:pPr eaLnBrk="0" hangingPunct="0"/>
            <a:r>
              <a:rPr lang="en-GB" sz="2400" dirty="0"/>
              <a:t>Specific Factors: Population Factors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266700" y="1143000"/>
            <a:ext cx="4076700" cy="5410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pPr eaLnBrk="0" hangingPunct="0">
              <a:lnSpc>
                <a:spcPct val="140000"/>
              </a:lnSpc>
            </a:pPr>
            <a:r>
              <a:rPr lang="en-GB" dirty="0"/>
              <a:t>Demographics take into account how the population is divided into different groups based on:</a:t>
            </a:r>
          </a:p>
          <a:p>
            <a:pPr marL="342900" indent="-34290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GB" dirty="0"/>
              <a:t>Male-female distribution</a:t>
            </a:r>
          </a:p>
          <a:p>
            <a:pPr marL="342900" indent="-34290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GB" dirty="0"/>
              <a:t>Age-wise split</a:t>
            </a:r>
          </a:p>
          <a:p>
            <a:pPr marL="342900" indent="-34290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GB" dirty="0"/>
              <a:t>Working/non-working split</a:t>
            </a:r>
          </a:p>
          <a:p>
            <a:pPr marL="342900" indent="-34290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GB" dirty="0"/>
              <a:t>Literacy level</a:t>
            </a:r>
          </a:p>
          <a:p>
            <a:pPr marL="342900" indent="-34290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GB" dirty="0"/>
              <a:t>Nature of activity or occupation</a:t>
            </a:r>
          </a:p>
          <a:p>
            <a:pPr marL="342900" indent="-34290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GB" dirty="0"/>
              <a:t>Size of household</a:t>
            </a:r>
          </a:p>
          <a:p>
            <a:pPr marL="342900" indent="-34290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GB" dirty="0"/>
              <a:t>Caste or language or religion</a:t>
            </a:r>
          </a:p>
          <a:p>
            <a:pPr marL="342900" indent="-34290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GB" dirty="0"/>
              <a:t>Income level </a:t>
            </a:r>
          </a:p>
          <a:p>
            <a:pPr marL="342900" indent="-34290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280348" y="5707040"/>
            <a:ext cx="4076700" cy="838200"/>
          </a:xfrm>
          <a:prstGeom prst="rect">
            <a:avLst/>
          </a:prstGeom>
          <a:solidFill>
            <a:srgbClr val="FFCC00"/>
          </a:solidFill>
          <a:ln w="9525">
            <a:noFill/>
            <a:round/>
            <a:headEnd/>
            <a:tailEnd/>
          </a:ln>
        </p:spPr>
        <p:txBody>
          <a:bodyPr lIns="81639" tIns="42452" rIns="81639" bIns="42452" anchor="ctr"/>
          <a:lstStyle/>
          <a:p>
            <a:pPr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b="1" dirty="0">
                <a:solidFill>
                  <a:srgbClr val="000000"/>
                </a:solidFill>
                <a:latin typeface="Garamond" pitchFamily="18" charset="0"/>
              </a:rPr>
              <a:t>What kind of business opportunities come to your mind if you considered these factors?</a:t>
            </a:r>
            <a:endParaRPr lang="en-GB" dirty="0">
              <a:solidFill>
                <a:srgbClr val="000000"/>
              </a:solidFill>
              <a:latin typeface="Garamond" pitchFamily="18" charset="0"/>
            </a:endParaRPr>
          </a:p>
        </p:txBody>
      </p:sp>
      <p:sp>
        <p:nvSpPr>
          <p:cNvPr id="13" name="Text Box 2"/>
          <p:cNvSpPr txBox="1">
            <a:spLocks noChangeArrowheads="1"/>
          </p:cNvSpPr>
          <p:nvPr/>
        </p:nvSpPr>
        <p:spPr bwMode="auto">
          <a:xfrm>
            <a:off x="4748852" y="1167697"/>
            <a:ext cx="4076700" cy="5410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2945" tIns="41473" rIns="82945" bIns="41473"/>
          <a:lstStyle/>
          <a:p>
            <a:pPr marL="200025" indent="-200025" fontAlgn="auto">
              <a:spcBef>
                <a:spcPts val="0"/>
              </a:spcBef>
              <a:spcAft>
                <a:spcPts val="1200"/>
              </a:spcAft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sz="2000" dirty="0">
              <a:solidFill>
                <a:srgbClr val="000000"/>
              </a:solidFill>
              <a:latin typeface="+mj-lt"/>
              <a:cs typeface="+mn-cs"/>
            </a:endParaRPr>
          </a:p>
          <a:p>
            <a:pPr marL="200025" indent="-200025" fontAlgn="auto">
              <a:spcBef>
                <a:spcPts val="0"/>
              </a:spcBef>
              <a:spcAft>
                <a:spcPts val="0"/>
              </a:spcAft>
              <a:buSzPct val="10000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dirty="0">
              <a:solidFill>
                <a:srgbClr val="000000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 bwMode="auto">
          <a:xfrm>
            <a:off x="4748852" y="253297"/>
            <a:ext cx="4076700" cy="715963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 anchor="ctr"/>
          <a:lstStyle/>
          <a:p>
            <a:pPr eaLnBrk="0" hangingPunct="0"/>
            <a:r>
              <a:rPr lang="hi-IN" dirty="0">
                <a:latin typeface="Kruti Dev 010" pitchFamily="2" charset="0"/>
              </a:rPr>
              <a:t>विशेष </a:t>
            </a:r>
            <a:r>
              <a:rPr lang="en-GB" sz="2400" dirty="0">
                <a:latin typeface="Kruti Dev 010" pitchFamily="2" charset="0"/>
              </a:rPr>
              <a:t> </a:t>
            </a:r>
            <a:r>
              <a:rPr lang="en-GB" sz="2400" dirty="0" err="1">
                <a:latin typeface="Kruti Dev 010" pitchFamily="2" charset="0"/>
              </a:rPr>
              <a:t>dkjd</a:t>
            </a:r>
            <a:r>
              <a:rPr lang="en-GB" sz="2400" dirty="0">
                <a:latin typeface="Kruti Dev 010" pitchFamily="2" charset="0"/>
              </a:rPr>
              <a:t>% </a:t>
            </a:r>
            <a:r>
              <a:rPr lang="en-GB" sz="2400" dirty="0" err="1">
                <a:latin typeface="Kruti Dev 010" pitchFamily="2" charset="0"/>
              </a:rPr>
              <a:t>tula</a:t>
            </a:r>
            <a:r>
              <a:rPr lang="en-GB" sz="2400" dirty="0">
                <a:latin typeface="Kruti Dev 010" pitchFamily="2" charset="0"/>
              </a:rPr>
              <a:t>[;k </a:t>
            </a:r>
            <a:r>
              <a:rPr lang="en-GB" sz="2400" dirty="0" err="1">
                <a:latin typeface="Kruti Dev 010" pitchFamily="2" charset="0"/>
              </a:rPr>
              <a:t>dkjd</a:t>
            </a:r>
            <a:endParaRPr lang="en-GB" sz="2400" dirty="0"/>
          </a:p>
        </p:txBody>
      </p:sp>
      <p:sp>
        <p:nvSpPr>
          <p:cNvPr id="16" name="Content Placeholder 2"/>
          <p:cNvSpPr txBox="1">
            <a:spLocks/>
          </p:cNvSpPr>
          <p:nvPr/>
        </p:nvSpPr>
        <p:spPr bwMode="auto">
          <a:xfrm>
            <a:off x="4748852" y="1167697"/>
            <a:ext cx="4076700" cy="5410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pPr eaLnBrk="0" hangingPunct="0">
              <a:lnSpc>
                <a:spcPct val="140000"/>
              </a:lnSpc>
            </a:pPr>
            <a:r>
              <a:rPr lang="en-GB" dirty="0" err="1">
                <a:latin typeface="Kruti Dev 010" pitchFamily="2" charset="0"/>
              </a:rPr>
              <a:t>Tulkaf</a:t>
            </a:r>
            <a:r>
              <a:rPr lang="en-GB" dirty="0">
                <a:latin typeface="Kruti Dev 010" pitchFamily="2" charset="0"/>
              </a:rPr>
              <a:t>[;</a:t>
            </a:r>
            <a:r>
              <a:rPr lang="en-GB" dirty="0" err="1">
                <a:latin typeface="Kruti Dev 010" pitchFamily="2" charset="0"/>
              </a:rPr>
              <a:t>fd</a:t>
            </a:r>
            <a:r>
              <a:rPr lang="en-GB" dirty="0">
                <a:latin typeface="Kruti Dev 010" pitchFamily="2" charset="0"/>
              </a:rPr>
              <a:t>; ds </a:t>
            </a:r>
            <a:r>
              <a:rPr lang="en-GB" dirty="0" err="1">
                <a:latin typeface="Kruti Dev 010" pitchFamily="2" charset="0"/>
              </a:rPr>
              <a:t>fy</a:t>
            </a:r>
            <a:r>
              <a:rPr lang="en-GB" dirty="0">
                <a:latin typeface="Kruti Dev 010" pitchFamily="2" charset="0"/>
              </a:rPr>
              <a:t>, </a:t>
            </a:r>
            <a:r>
              <a:rPr lang="en-GB" dirty="0" err="1">
                <a:latin typeface="Kruti Dev 010" pitchFamily="2" charset="0"/>
              </a:rPr>
              <a:t>tula</a:t>
            </a:r>
            <a:r>
              <a:rPr lang="en-GB" dirty="0">
                <a:latin typeface="Kruti Dev 010" pitchFamily="2" charset="0"/>
              </a:rPr>
              <a:t>[;k </a:t>
            </a:r>
            <a:r>
              <a:rPr lang="en-GB" dirty="0" err="1">
                <a:latin typeface="Kruti Dev 010" pitchFamily="2" charset="0"/>
              </a:rPr>
              <a:t>dks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fuEu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vk</a:t>
            </a:r>
            <a:r>
              <a:rPr lang="en-GB" dirty="0">
                <a:latin typeface="Kruti Dev 010" pitchFamily="2" charset="0"/>
              </a:rPr>
              <a:t>/</a:t>
            </a:r>
            <a:r>
              <a:rPr lang="en-GB" dirty="0" err="1">
                <a:latin typeface="Kruti Dev 010" pitchFamily="2" charset="0"/>
              </a:rPr>
              <a:t>kkj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ij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vyx&amp;vyx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lewgksa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esa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foHkkftr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fd;k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tkrk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gS</a:t>
            </a:r>
            <a:r>
              <a:rPr lang="en-GB" dirty="0">
                <a:latin typeface="Kruti Dev 010" pitchFamily="2" charset="0"/>
              </a:rPr>
              <a:t>%</a:t>
            </a:r>
            <a:endParaRPr lang="en-GB" dirty="0"/>
          </a:p>
          <a:p>
            <a:pPr marL="342900" indent="-34290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GB" dirty="0" err="1">
                <a:latin typeface="Kruti Dev 010" pitchFamily="2" charset="0"/>
              </a:rPr>
              <a:t>ukjh&amp;iq</a:t>
            </a:r>
            <a:r>
              <a:rPr lang="en-GB" dirty="0">
                <a:latin typeface="Kruti Dev 010" pitchFamily="2" charset="0"/>
              </a:rPr>
              <a:t>#"k </a:t>
            </a:r>
            <a:endParaRPr lang="en-GB" dirty="0"/>
          </a:p>
          <a:p>
            <a:pPr marL="342900" indent="-34290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GB" dirty="0" err="1">
                <a:latin typeface="Kruti Dev 010" pitchFamily="2" charset="0"/>
              </a:rPr>
              <a:t>mez&amp;vk</a:t>
            </a:r>
            <a:r>
              <a:rPr lang="en-GB" dirty="0">
                <a:latin typeface="Kruti Dev 010" pitchFamily="2" charset="0"/>
              </a:rPr>
              <a:t>/</a:t>
            </a:r>
            <a:r>
              <a:rPr lang="en-GB" dirty="0" err="1">
                <a:latin typeface="Kruti Dev 010" pitchFamily="2" charset="0"/>
              </a:rPr>
              <a:t>kkfjr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foHkktu</a:t>
            </a:r>
            <a:endParaRPr lang="en-GB" dirty="0"/>
          </a:p>
          <a:p>
            <a:pPr marL="342900" indent="-34290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GB" dirty="0" err="1">
                <a:latin typeface="Kruti Dev 010" pitchFamily="2" charset="0"/>
              </a:rPr>
              <a:t>dkedkth</a:t>
            </a:r>
            <a:r>
              <a:rPr lang="en-GB" dirty="0">
                <a:latin typeface="Kruti Dev 010" pitchFamily="2" charset="0"/>
              </a:rPr>
              <a:t>@ </a:t>
            </a:r>
            <a:r>
              <a:rPr lang="en-GB" dirty="0" err="1">
                <a:latin typeface="Kruti Dev 010" pitchFamily="2" charset="0"/>
              </a:rPr>
              <a:t>csjkstxkj</a:t>
            </a:r>
            <a:r>
              <a:rPr lang="en-GB" dirty="0">
                <a:latin typeface="Kruti Dev 010" pitchFamily="2" charset="0"/>
              </a:rPr>
              <a:t>  </a:t>
            </a:r>
            <a:endParaRPr lang="en-GB" dirty="0"/>
          </a:p>
          <a:p>
            <a:pPr marL="342900" indent="-34290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GB" dirty="0" err="1">
                <a:latin typeface="Kruti Dev 010" pitchFamily="2" charset="0"/>
              </a:rPr>
              <a:t>lk</a:t>
            </a:r>
            <a:r>
              <a:rPr lang="en-GB" dirty="0">
                <a:latin typeface="Kruti Dev 010" pitchFamily="2" charset="0"/>
              </a:rPr>
              <a:t>{</a:t>
            </a:r>
            <a:r>
              <a:rPr lang="en-GB" dirty="0" err="1">
                <a:latin typeface="Kruti Dev 010" pitchFamily="2" charset="0"/>
              </a:rPr>
              <a:t>kjrk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Lrj</a:t>
            </a:r>
            <a:endParaRPr lang="en-GB" dirty="0"/>
          </a:p>
          <a:p>
            <a:pPr marL="342900" indent="-34290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GB" dirty="0" err="1">
                <a:latin typeface="Kruti Dev 010" pitchFamily="2" charset="0"/>
              </a:rPr>
              <a:t>dke</a:t>
            </a:r>
            <a:r>
              <a:rPr lang="en-GB" dirty="0">
                <a:latin typeface="Kruti Dev 010" pitchFamily="2" charset="0"/>
              </a:rPr>
              <a:t>&amp;/</a:t>
            </a:r>
            <a:r>
              <a:rPr lang="en-GB" dirty="0" err="1">
                <a:latin typeface="Kruti Dev 010" pitchFamily="2" charset="0"/>
              </a:rPr>
              <a:t>ka</a:t>
            </a:r>
            <a:r>
              <a:rPr lang="en-GB" dirty="0">
                <a:latin typeface="Kruti Dev 010" pitchFamily="2" charset="0"/>
              </a:rPr>
              <a:t>/</a:t>
            </a:r>
            <a:r>
              <a:rPr lang="en-GB" dirty="0" err="1">
                <a:latin typeface="Kruti Dev 010" pitchFamily="2" charset="0"/>
              </a:rPr>
              <a:t>ks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dk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izdkj</a:t>
            </a:r>
            <a:endParaRPr lang="en-GB" dirty="0"/>
          </a:p>
          <a:p>
            <a:pPr marL="342900" indent="-34290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GB" dirty="0" err="1">
                <a:latin typeface="Kruti Dev 010" pitchFamily="2" charset="0"/>
              </a:rPr>
              <a:t>ifjokj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dk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vkdkj</a:t>
            </a:r>
            <a:endParaRPr lang="en-GB" dirty="0"/>
          </a:p>
          <a:p>
            <a:pPr marL="342900" indent="-34290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GB" dirty="0" err="1">
                <a:latin typeface="Kruti Dev 010" pitchFamily="2" charset="0"/>
              </a:rPr>
              <a:t>tkfr</a:t>
            </a:r>
            <a:r>
              <a:rPr lang="en-GB" dirty="0">
                <a:latin typeface="Kruti Dev 010" pitchFamily="2" charset="0"/>
              </a:rPr>
              <a:t> ;k </a:t>
            </a:r>
            <a:r>
              <a:rPr lang="en-GB" dirty="0" err="1">
                <a:latin typeface="Kruti Dev 010" pitchFamily="2" charset="0"/>
              </a:rPr>
              <a:t>Hkk"kk</a:t>
            </a:r>
            <a:r>
              <a:rPr lang="en-GB" dirty="0">
                <a:latin typeface="Kruti Dev 010" pitchFamily="2" charset="0"/>
              </a:rPr>
              <a:t> ;k /</a:t>
            </a:r>
            <a:r>
              <a:rPr lang="en-GB" dirty="0" err="1">
                <a:latin typeface="Kruti Dev 010" pitchFamily="2" charset="0"/>
              </a:rPr>
              <a:t>keZ</a:t>
            </a:r>
            <a:endParaRPr lang="en-GB" dirty="0"/>
          </a:p>
          <a:p>
            <a:pPr marL="342900" indent="-34290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GB" dirty="0" err="1">
                <a:latin typeface="Kruti Dev 010" pitchFamily="2" charset="0"/>
              </a:rPr>
              <a:t>vk</a:t>
            </a:r>
            <a:r>
              <a:rPr lang="en-GB" dirty="0">
                <a:latin typeface="Kruti Dev 010" pitchFamily="2" charset="0"/>
              </a:rPr>
              <a:t>; </a:t>
            </a:r>
            <a:r>
              <a:rPr lang="en-GB" dirty="0" err="1">
                <a:latin typeface="Kruti Dev 010" pitchFamily="2" charset="0"/>
              </a:rPr>
              <a:t>dk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Lrj</a:t>
            </a:r>
            <a:r>
              <a:rPr lang="en-GB" dirty="0"/>
              <a:t> </a:t>
            </a:r>
          </a:p>
          <a:p>
            <a:pPr marL="342900" indent="-34290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17" name="Rectangle 4"/>
          <p:cNvSpPr>
            <a:spLocks noChangeArrowheads="1"/>
          </p:cNvSpPr>
          <p:nvPr/>
        </p:nvSpPr>
        <p:spPr bwMode="auto">
          <a:xfrm>
            <a:off x="4762500" y="5731737"/>
            <a:ext cx="4076700" cy="838200"/>
          </a:xfrm>
          <a:prstGeom prst="rect">
            <a:avLst/>
          </a:prstGeom>
          <a:solidFill>
            <a:srgbClr val="FFCC00"/>
          </a:solidFill>
          <a:ln w="9525">
            <a:noFill/>
            <a:round/>
            <a:headEnd/>
            <a:tailEnd/>
          </a:ln>
        </p:spPr>
        <p:txBody>
          <a:bodyPr lIns="81639" tIns="42452" rIns="81639" bIns="42452" anchor="ctr"/>
          <a:lstStyle/>
          <a:p>
            <a:pPr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b="1" dirty="0">
                <a:latin typeface="Kruti Dev 010" pitchFamily="2" charset="0"/>
              </a:rPr>
              <a:t>;fn </a:t>
            </a:r>
            <a:r>
              <a:rPr lang="en-GB" b="1" dirty="0" err="1">
                <a:latin typeface="Kruti Dev 010" pitchFamily="2" charset="0"/>
              </a:rPr>
              <a:t>vki</a:t>
            </a:r>
            <a:r>
              <a:rPr lang="en-GB" b="1" dirty="0">
                <a:latin typeface="Kruti Dev 010" pitchFamily="2" charset="0"/>
              </a:rPr>
              <a:t> </a:t>
            </a:r>
            <a:r>
              <a:rPr lang="en-GB" b="1" dirty="0" err="1">
                <a:latin typeface="Kruti Dev 010" pitchFamily="2" charset="0"/>
              </a:rPr>
              <a:t>bu</a:t>
            </a:r>
            <a:r>
              <a:rPr lang="en-GB" b="1" dirty="0">
                <a:latin typeface="Kruti Dev 010" pitchFamily="2" charset="0"/>
              </a:rPr>
              <a:t> </a:t>
            </a:r>
            <a:r>
              <a:rPr lang="en-GB" b="1" dirty="0" err="1">
                <a:latin typeface="Kruti Dev 010" pitchFamily="2" charset="0"/>
              </a:rPr>
              <a:t>dkjdksa</a:t>
            </a:r>
            <a:r>
              <a:rPr lang="en-GB" b="1" dirty="0">
                <a:latin typeface="Kruti Dev 010" pitchFamily="2" charset="0"/>
              </a:rPr>
              <a:t> </a:t>
            </a:r>
            <a:r>
              <a:rPr lang="en-GB" b="1" dirty="0" err="1">
                <a:latin typeface="Kruti Dev 010" pitchFamily="2" charset="0"/>
              </a:rPr>
              <a:t>ds</a:t>
            </a:r>
            <a:r>
              <a:rPr lang="en-GB" b="1" dirty="0">
                <a:latin typeface="Kruti Dev 010" pitchFamily="2" charset="0"/>
              </a:rPr>
              <a:t> </a:t>
            </a:r>
            <a:r>
              <a:rPr lang="en-GB" b="1" dirty="0" err="1">
                <a:latin typeface="Kruti Dev 010" pitchFamily="2" charset="0"/>
              </a:rPr>
              <a:t>ckjs</a:t>
            </a:r>
            <a:r>
              <a:rPr lang="en-GB" b="1" dirty="0">
                <a:latin typeface="Kruti Dev 010" pitchFamily="2" charset="0"/>
              </a:rPr>
              <a:t> </a:t>
            </a:r>
            <a:r>
              <a:rPr lang="en-GB" b="1" dirty="0" err="1">
                <a:latin typeface="Kruti Dev 010" pitchFamily="2" charset="0"/>
              </a:rPr>
              <a:t>esa</a:t>
            </a:r>
            <a:r>
              <a:rPr lang="en-GB" b="1" dirty="0">
                <a:latin typeface="Kruti Dev 010" pitchFamily="2" charset="0"/>
              </a:rPr>
              <a:t> </a:t>
            </a:r>
            <a:r>
              <a:rPr lang="en-GB" b="1" dirty="0" err="1">
                <a:latin typeface="Kruti Dev 010" pitchFamily="2" charset="0"/>
              </a:rPr>
              <a:t>fopkj</a:t>
            </a:r>
            <a:r>
              <a:rPr lang="en-GB" b="1" dirty="0">
                <a:latin typeface="Kruti Dev 010" pitchFamily="2" charset="0"/>
              </a:rPr>
              <a:t> </a:t>
            </a:r>
            <a:r>
              <a:rPr lang="en-GB" b="1" dirty="0" err="1">
                <a:latin typeface="Kruti Dev 010" pitchFamily="2" charset="0"/>
              </a:rPr>
              <a:t>djrs</a:t>
            </a:r>
            <a:r>
              <a:rPr lang="en-GB" b="1" dirty="0">
                <a:latin typeface="Kruti Dev 010" pitchFamily="2" charset="0"/>
              </a:rPr>
              <a:t> </a:t>
            </a:r>
            <a:r>
              <a:rPr lang="en-GB" b="1" dirty="0" err="1">
                <a:latin typeface="Kruti Dev 010" pitchFamily="2" charset="0"/>
              </a:rPr>
              <a:t>gSa</a:t>
            </a:r>
            <a:r>
              <a:rPr lang="en-GB" b="1" dirty="0">
                <a:latin typeface="Kruti Dev 010" pitchFamily="2" charset="0"/>
              </a:rPr>
              <a:t> </a:t>
            </a:r>
            <a:r>
              <a:rPr lang="en-GB" b="1" dirty="0" err="1">
                <a:latin typeface="Kruti Dev 010" pitchFamily="2" charset="0"/>
              </a:rPr>
              <a:t>rks</a:t>
            </a:r>
            <a:r>
              <a:rPr lang="en-GB" b="1" dirty="0">
                <a:latin typeface="Kruti Dev 010" pitchFamily="2" charset="0"/>
              </a:rPr>
              <a:t> </a:t>
            </a:r>
            <a:r>
              <a:rPr lang="en-GB" b="1" dirty="0" err="1">
                <a:latin typeface="Kruti Dev 010" pitchFamily="2" charset="0"/>
              </a:rPr>
              <a:t>vkids</a:t>
            </a:r>
            <a:r>
              <a:rPr lang="en-GB" b="1" dirty="0">
                <a:latin typeface="Kruti Dev 010" pitchFamily="2" charset="0"/>
              </a:rPr>
              <a:t> </a:t>
            </a:r>
            <a:r>
              <a:rPr lang="en-GB" b="1" dirty="0" err="1">
                <a:latin typeface="Kruti Dev 010" pitchFamily="2" charset="0"/>
              </a:rPr>
              <a:t>fnekx</a:t>
            </a:r>
            <a:r>
              <a:rPr lang="en-GB" b="1" dirty="0">
                <a:latin typeface="Kruti Dev 010" pitchFamily="2" charset="0"/>
              </a:rPr>
              <a:t> </a:t>
            </a:r>
            <a:r>
              <a:rPr lang="en-GB" b="1" dirty="0" err="1">
                <a:latin typeface="Kruti Dev 010" pitchFamily="2" charset="0"/>
              </a:rPr>
              <a:t>esa</a:t>
            </a:r>
            <a:r>
              <a:rPr lang="en-GB" b="1" dirty="0">
                <a:latin typeface="Kruti Dev 010" pitchFamily="2" charset="0"/>
              </a:rPr>
              <a:t> </a:t>
            </a:r>
            <a:r>
              <a:rPr lang="en-GB" b="1" dirty="0" err="1">
                <a:latin typeface="Kruti Dev 010" pitchFamily="2" charset="0"/>
              </a:rPr>
              <a:t>fdl</a:t>
            </a:r>
            <a:r>
              <a:rPr lang="en-GB" b="1" dirty="0">
                <a:latin typeface="Kruti Dev 010" pitchFamily="2" charset="0"/>
              </a:rPr>
              <a:t> </a:t>
            </a:r>
            <a:r>
              <a:rPr lang="en-GB" b="1" dirty="0" err="1">
                <a:latin typeface="Kruti Dev 010" pitchFamily="2" charset="0"/>
              </a:rPr>
              <a:t>izdkj</a:t>
            </a:r>
            <a:r>
              <a:rPr lang="en-GB" b="1" dirty="0">
                <a:latin typeface="Kruti Dev 010" pitchFamily="2" charset="0"/>
              </a:rPr>
              <a:t> </a:t>
            </a:r>
            <a:r>
              <a:rPr lang="en-GB" b="1" dirty="0" err="1">
                <a:latin typeface="Kruti Dev 010" pitchFamily="2" charset="0"/>
              </a:rPr>
              <a:t>ds</a:t>
            </a:r>
            <a:r>
              <a:rPr lang="en-GB" b="1" dirty="0">
                <a:latin typeface="Kruti Dev 010" pitchFamily="2" charset="0"/>
              </a:rPr>
              <a:t> </a:t>
            </a:r>
            <a:r>
              <a:rPr lang="en-GB" b="1" dirty="0" err="1">
                <a:latin typeface="Kruti Dev 010" pitchFamily="2" charset="0"/>
              </a:rPr>
              <a:t>O;kikfjd</a:t>
            </a:r>
            <a:r>
              <a:rPr lang="en-GB" b="1" dirty="0">
                <a:latin typeface="Kruti Dev 010" pitchFamily="2" charset="0"/>
              </a:rPr>
              <a:t> </a:t>
            </a:r>
            <a:r>
              <a:rPr lang="en-GB" b="1" dirty="0" err="1">
                <a:latin typeface="Kruti Dev 010" pitchFamily="2" charset="0"/>
              </a:rPr>
              <a:t>volj</a:t>
            </a:r>
            <a:r>
              <a:rPr lang="en-GB" b="1" dirty="0">
                <a:latin typeface="Kruti Dev 010" pitchFamily="2" charset="0"/>
              </a:rPr>
              <a:t> </a:t>
            </a:r>
            <a:r>
              <a:rPr lang="en-GB" b="1" dirty="0" err="1">
                <a:latin typeface="Kruti Dev 010" pitchFamily="2" charset="0"/>
              </a:rPr>
              <a:t>vkrs</a:t>
            </a:r>
            <a:r>
              <a:rPr lang="en-GB" b="1" dirty="0">
                <a:latin typeface="Kruti Dev 010" pitchFamily="2" charset="0"/>
              </a:rPr>
              <a:t> </a:t>
            </a:r>
            <a:r>
              <a:rPr lang="en-GB" b="1" dirty="0" err="1">
                <a:latin typeface="Kruti Dev 010" pitchFamily="2" charset="0"/>
              </a:rPr>
              <a:t>gSa</a:t>
            </a:r>
            <a:r>
              <a:rPr lang="en-GB" b="1" dirty="0">
                <a:latin typeface="Kruti Dev 010" pitchFamily="2" charset="0"/>
              </a:rPr>
              <a:t>\</a:t>
            </a:r>
            <a:endParaRPr lang="en-GB" b="1" dirty="0">
              <a:solidFill>
                <a:srgbClr val="000000"/>
              </a:solidFill>
              <a:latin typeface="Garamon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492748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266700" y="1143000"/>
            <a:ext cx="4076700" cy="5410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2945" tIns="41473" rIns="82945" bIns="41473"/>
          <a:lstStyle/>
          <a:p>
            <a:pPr marL="200025" indent="-200025" fontAlgn="auto">
              <a:spcBef>
                <a:spcPts val="0"/>
              </a:spcBef>
              <a:spcAft>
                <a:spcPts val="1200"/>
              </a:spcAft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sz="2000" dirty="0">
              <a:solidFill>
                <a:srgbClr val="000000"/>
              </a:solidFill>
              <a:latin typeface="+mj-lt"/>
              <a:cs typeface="+mn-cs"/>
            </a:endParaRPr>
          </a:p>
          <a:p>
            <a:pPr marL="200025" indent="-200025" fontAlgn="auto">
              <a:spcBef>
                <a:spcPts val="0"/>
              </a:spcBef>
              <a:spcAft>
                <a:spcPts val="0"/>
              </a:spcAft>
              <a:buSzPct val="10000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dirty="0">
              <a:solidFill>
                <a:srgbClr val="000000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1"/>
          </p:nvPr>
        </p:nvSpPr>
        <p:spPr bwMode="auto">
          <a:xfrm>
            <a:off x="3124200" y="6356350"/>
            <a:ext cx="2895600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fld id="{4AE8BD0A-8973-4389-8028-BEE243D8D5A7}" type="slidenum">
              <a:rPr lang="en-US" sz="1600" b="1" smtClean="0">
                <a:solidFill>
                  <a:schemeClr val="tx1"/>
                </a:solidFill>
              </a:rPr>
              <a:pPr algn="ctr">
                <a:defRPr/>
              </a:pPr>
              <a:t>12</a:t>
            </a:fld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67588" name="Title 1"/>
          <p:cNvSpPr txBox="1">
            <a:spLocks/>
          </p:cNvSpPr>
          <p:nvPr/>
        </p:nvSpPr>
        <p:spPr bwMode="auto">
          <a:xfrm>
            <a:off x="266700" y="228600"/>
            <a:ext cx="4076700" cy="715963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 anchor="ctr"/>
          <a:lstStyle/>
          <a:p>
            <a:pPr eaLnBrk="0" hangingPunct="0"/>
            <a:r>
              <a:rPr lang="en-GB" sz="2400" dirty="0"/>
              <a:t>Specific Factors: Local commodities/products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266700" y="1143000"/>
            <a:ext cx="4076700" cy="5410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pPr eaLnBrk="0" hangingPunct="0">
              <a:lnSpc>
                <a:spcPct val="140000"/>
              </a:lnSpc>
            </a:pPr>
            <a:r>
              <a:rPr lang="en-GB" dirty="0"/>
              <a:t>The location may have commodities or products available abundantly that could generate large number or businesses</a:t>
            </a:r>
          </a:p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GB" dirty="0"/>
              <a:t>Tree/forest products (honey, fruits, vegetables, etc.)</a:t>
            </a:r>
          </a:p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GB" dirty="0"/>
              <a:t>Grains</a:t>
            </a:r>
          </a:p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GB" dirty="0"/>
              <a:t>Spices</a:t>
            </a: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280348" y="5707040"/>
            <a:ext cx="4076700" cy="838200"/>
          </a:xfrm>
          <a:prstGeom prst="rect">
            <a:avLst/>
          </a:prstGeom>
          <a:solidFill>
            <a:srgbClr val="FFCC00"/>
          </a:solidFill>
          <a:ln w="9525">
            <a:noFill/>
            <a:round/>
            <a:headEnd/>
            <a:tailEnd/>
          </a:ln>
        </p:spPr>
        <p:txBody>
          <a:bodyPr lIns="81639" tIns="42452" rIns="81639" bIns="42452" anchor="ctr"/>
          <a:lstStyle/>
          <a:p>
            <a:pPr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b="1" dirty="0">
                <a:solidFill>
                  <a:srgbClr val="000000"/>
                </a:solidFill>
                <a:latin typeface="Garamond" pitchFamily="18" charset="0"/>
              </a:rPr>
              <a:t>Think of what type of businesses could be started based </a:t>
            </a:r>
            <a:r>
              <a:rPr lang="en-GB" b="1">
                <a:solidFill>
                  <a:srgbClr val="000000"/>
                </a:solidFill>
                <a:latin typeface="Garamond" pitchFamily="18" charset="0"/>
              </a:rPr>
              <a:t>on these factors</a:t>
            </a:r>
            <a:endParaRPr lang="en-GB" dirty="0">
              <a:solidFill>
                <a:srgbClr val="000000"/>
              </a:solidFill>
              <a:latin typeface="Garamond" pitchFamily="18" charset="0"/>
            </a:endParaRPr>
          </a:p>
        </p:txBody>
      </p:sp>
      <p:sp>
        <p:nvSpPr>
          <p:cNvPr id="13" name="Text Box 2"/>
          <p:cNvSpPr txBox="1">
            <a:spLocks noChangeArrowheads="1"/>
          </p:cNvSpPr>
          <p:nvPr/>
        </p:nvSpPr>
        <p:spPr bwMode="auto">
          <a:xfrm>
            <a:off x="4800600" y="1143000"/>
            <a:ext cx="4076700" cy="5410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2945" tIns="41473" rIns="82945" bIns="41473"/>
          <a:lstStyle/>
          <a:p>
            <a:pPr marL="200025" indent="-200025" fontAlgn="auto">
              <a:spcBef>
                <a:spcPts val="0"/>
              </a:spcBef>
              <a:spcAft>
                <a:spcPts val="1200"/>
              </a:spcAft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sz="2000" dirty="0">
              <a:solidFill>
                <a:srgbClr val="000000"/>
              </a:solidFill>
              <a:latin typeface="+mj-lt"/>
              <a:cs typeface="+mn-cs"/>
            </a:endParaRPr>
          </a:p>
          <a:p>
            <a:pPr marL="200025" indent="-200025" fontAlgn="auto">
              <a:spcBef>
                <a:spcPts val="0"/>
              </a:spcBef>
              <a:spcAft>
                <a:spcPts val="0"/>
              </a:spcAft>
              <a:buSzPct val="10000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dirty="0">
              <a:solidFill>
                <a:srgbClr val="000000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 bwMode="auto">
          <a:xfrm>
            <a:off x="4800600" y="228600"/>
            <a:ext cx="4076700" cy="715963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 anchor="ctr"/>
          <a:lstStyle/>
          <a:p>
            <a:pPr eaLnBrk="0" hangingPunct="0"/>
            <a:r>
              <a:rPr lang="hi-IN" dirty="0">
                <a:latin typeface="Kruti Dev 010" pitchFamily="2" charset="0"/>
              </a:rPr>
              <a:t>विशेष</a:t>
            </a:r>
            <a:r>
              <a:rPr lang="en-GB" sz="2400" dirty="0">
                <a:latin typeface="Kruti Dev 010" pitchFamily="2" charset="0"/>
              </a:rPr>
              <a:t> </a:t>
            </a:r>
            <a:r>
              <a:rPr lang="en-GB" sz="2400" dirty="0" err="1">
                <a:latin typeface="Kruti Dev 010" pitchFamily="2" charset="0"/>
              </a:rPr>
              <a:t>dkjd</a:t>
            </a:r>
            <a:r>
              <a:rPr lang="en-GB" sz="2400" dirty="0">
                <a:latin typeface="Kruti Dev 010" pitchFamily="2" charset="0"/>
              </a:rPr>
              <a:t>% </a:t>
            </a:r>
            <a:r>
              <a:rPr lang="en-GB" sz="2400" dirty="0" err="1">
                <a:latin typeface="Kruti Dev 010" pitchFamily="2" charset="0"/>
              </a:rPr>
              <a:t>LFkkuh</a:t>
            </a:r>
            <a:r>
              <a:rPr lang="en-GB" sz="2400" dirty="0">
                <a:latin typeface="Kruti Dev 010" pitchFamily="2" charset="0"/>
              </a:rPr>
              <a:t>; </a:t>
            </a:r>
            <a:r>
              <a:rPr lang="en-GB" sz="2400" dirty="0" err="1">
                <a:latin typeface="Kruti Dev 010" pitchFamily="2" charset="0"/>
              </a:rPr>
              <a:t>oLrq,a@mRikn</a:t>
            </a:r>
            <a:endParaRPr lang="en-GB" sz="2400" dirty="0"/>
          </a:p>
        </p:txBody>
      </p:sp>
      <p:sp>
        <p:nvSpPr>
          <p:cNvPr id="16" name="Content Placeholder 2"/>
          <p:cNvSpPr txBox="1">
            <a:spLocks/>
          </p:cNvSpPr>
          <p:nvPr/>
        </p:nvSpPr>
        <p:spPr bwMode="auto">
          <a:xfrm>
            <a:off x="4800600" y="1143000"/>
            <a:ext cx="4076700" cy="5410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pPr eaLnBrk="0" hangingPunct="0">
              <a:lnSpc>
                <a:spcPct val="140000"/>
              </a:lnSpc>
            </a:pPr>
            <a:r>
              <a:rPr lang="hi-IN" dirty="0">
                <a:latin typeface="Kruti Dev 010" pitchFamily="2" charset="0"/>
              </a:rPr>
              <a:t>किसी भी</a:t>
            </a:r>
            <a:r>
              <a:rPr lang="en-US" dirty="0">
                <a:latin typeface="Kruti Dev 010" pitchFamily="2" charset="0"/>
              </a:rPr>
              <a:t> </a:t>
            </a:r>
            <a:r>
              <a:rPr lang="hi-IN" dirty="0">
                <a:latin typeface="Kruti Dev 010" pitchFamily="2" charset="0"/>
              </a:rPr>
              <a:t>स्थान में वस्तुओं या उत्पाद प्रचुर मात्रा में उपलब्ध हो सकते हैं जो बड़ी संख्या या व्यवसाय उत्पन्न कर सकते हैं</a:t>
            </a:r>
            <a:endParaRPr lang="en-GB" dirty="0">
              <a:latin typeface="Kruti Dev 010" pitchFamily="2" charset="0"/>
            </a:endParaRPr>
          </a:p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endParaRPr lang="en-GB" dirty="0">
              <a:latin typeface="Kruti Dev 010" pitchFamily="2" charset="0"/>
            </a:endParaRPr>
          </a:p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GB" dirty="0" err="1">
                <a:latin typeface="Kruti Dev 010" pitchFamily="2" charset="0"/>
              </a:rPr>
              <a:t>isM</a:t>
            </a:r>
            <a:r>
              <a:rPr lang="en-GB" dirty="0">
                <a:latin typeface="Kruti Dev 010" pitchFamily="2" charset="0"/>
              </a:rPr>
              <a:t>+@</a:t>
            </a:r>
            <a:r>
              <a:rPr lang="en-GB" dirty="0" err="1">
                <a:latin typeface="Kruti Dev 010" pitchFamily="2" charset="0"/>
              </a:rPr>
              <a:t>ou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mRikn</a:t>
            </a:r>
            <a:r>
              <a:rPr lang="en-GB" dirty="0">
                <a:latin typeface="Kruti Dev 010" pitchFamily="2" charset="0"/>
              </a:rPr>
              <a:t> ¼’kgn] </a:t>
            </a:r>
            <a:r>
              <a:rPr lang="en-GB" dirty="0" err="1">
                <a:latin typeface="Kruti Dev 010" pitchFamily="2" charset="0"/>
              </a:rPr>
              <a:t>Qy</a:t>
            </a:r>
            <a:r>
              <a:rPr lang="en-GB" dirty="0">
                <a:latin typeface="Kruti Dev 010" pitchFamily="2" charset="0"/>
              </a:rPr>
              <a:t>] </a:t>
            </a:r>
            <a:r>
              <a:rPr lang="en-GB" dirty="0" err="1">
                <a:latin typeface="Kruti Dev 010" pitchFamily="2" charset="0"/>
              </a:rPr>
              <a:t>lfCt;ka</a:t>
            </a:r>
            <a:r>
              <a:rPr lang="en-GB" dirty="0">
                <a:latin typeface="Kruti Dev 010" pitchFamily="2" charset="0"/>
              </a:rPr>
              <a:t>] vkfn½</a:t>
            </a:r>
            <a:endParaRPr lang="en-GB" dirty="0"/>
          </a:p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GB" dirty="0" err="1">
                <a:latin typeface="Kruti Dev 010" pitchFamily="2" charset="0"/>
              </a:rPr>
              <a:t>vukt</a:t>
            </a:r>
            <a:endParaRPr lang="en-GB" dirty="0"/>
          </a:p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GB" dirty="0" err="1">
                <a:latin typeface="Kruti Dev 010" pitchFamily="2" charset="0"/>
              </a:rPr>
              <a:t>elkys</a:t>
            </a:r>
            <a:endParaRPr lang="en-GB" dirty="0"/>
          </a:p>
        </p:txBody>
      </p:sp>
      <p:sp>
        <p:nvSpPr>
          <p:cNvPr id="17" name="Rectangle 4"/>
          <p:cNvSpPr>
            <a:spLocks noChangeArrowheads="1"/>
          </p:cNvSpPr>
          <p:nvPr/>
        </p:nvSpPr>
        <p:spPr bwMode="auto">
          <a:xfrm>
            <a:off x="4814248" y="5707040"/>
            <a:ext cx="4076700" cy="838200"/>
          </a:xfrm>
          <a:prstGeom prst="rect">
            <a:avLst/>
          </a:prstGeom>
          <a:solidFill>
            <a:srgbClr val="FFCC00"/>
          </a:solidFill>
          <a:ln w="9525">
            <a:noFill/>
            <a:round/>
            <a:headEnd/>
            <a:tailEnd/>
          </a:ln>
        </p:spPr>
        <p:txBody>
          <a:bodyPr lIns="81639" tIns="42452" rIns="81639" bIns="42452" anchor="ctr"/>
          <a:lstStyle/>
          <a:p>
            <a:pPr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b="1" dirty="0" err="1">
                <a:latin typeface="Kruti Dev 010" pitchFamily="2" charset="0"/>
              </a:rPr>
              <a:t>lksfp</a:t>
            </a:r>
            <a:r>
              <a:rPr lang="en-GB" b="1" dirty="0">
                <a:latin typeface="Kruti Dev 010" pitchFamily="2" charset="0"/>
              </a:rPr>
              <a:t>, </a:t>
            </a:r>
            <a:r>
              <a:rPr lang="en-GB" b="1" dirty="0" err="1">
                <a:latin typeface="Kruti Dev 010" pitchFamily="2" charset="0"/>
              </a:rPr>
              <a:t>fd</a:t>
            </a:r>
            <a:r>
              <a:rPr lang="en-GB" b="1" dirty="0">
                <a:latin typeface="Kruti Dev 010" pitchFamily="2" charset="0"/>
              </a:rPr>
              <a:t> </a:t>
            </a:r>
            <a:r>
              <a:rPr lang="en-GB" b="1" dirty="0" err="1">
                <a:latin typeface="Kruti Dev 010" pitchFamily="2" charset="0"/>
              </a:rPr>
              <a:t>bu</a:t>
            </a:r>
            <a:r>
              <a:rPr lang="en-GB" b="1" dirty="0">
                <a:latin typeface="Kruti Dev 010" pitchFamily="2" charset="0"/>
              </a:rPr>
              <a:t> </a:t>
            </a:r>
            <a:r>
              <a:rPr lang="en-GB" b="1" dirty="0" err="1">
                <a:latin typeface="Kruti Dev 010" pitchFamily="2" charset="0"/>
              </a:rPr>
              <a:t>dkjdksa</a:t>
            </a:r>
            <a:r>
              <a:rPr lang="en-GB" b="1" dirty="0">
                <a:latin typeface="Kruti Dev 010" pitchFamily="2" charset="0"/>
              </a:rPr>
              <a:t> </a:t>
            </a:r>
            <a:r>
              <a:rPr lang="en-GB" b="1" dirty="0" err="1">
                <a:latin typeface="Kruti Dev 010" pitchFamily="2" charset="0"/>
              </a:rPr>
              <a:t>ds</a:t>
            </a:r>
            <a:r>
              <a:rPr lang="en-GB" b="1" dirty="0">
                <a:latin typeface="Kruti Dev 010" pitchFamily="2" charset="0"/>
              </a:rPr>
              <a:t> </a:t>
            </a:r>
            <a:r>
              <a:rPr lang="en-GB" b="1" dirty="0" err="1">
                <a:latin typeface="Kruti Dev 010" pitchFamily="2" charset="0"/>
              </a:rPr>
              <a:t>vk</a:t>
            </a:r>
            <a:r>
              <a:rPr lang="en-GB" b="1" dirty="0">
                <a:latin typeface="Kruti Dev 010" pitchFamily="2" charset="0"/>
              </a:rPr>
              <a:t>/</a:t>
            </a:r>
            <a:r>
              <a:rPr lang="en-GB" b="1" dirty="0" err="1">
                <a:latin typeface="Kruti Dev 010" pitchFamily="2" charset="0"/>
              </a:rPr>
              <a:t>kkj</a:t>
            </a:r>
            <a:r>
              <a:rPr lang="en-GB" b="1" dirty="0">
                <a:latin typeface="Kruti Dev 010" pitchFamily="2" charset="0"/>
              </a:rPr>
              <a:t> </a:t>
            </a:r>
            <a:r>
              <a:rPr lang="en-GB" b="1" dirty="0" err="1">
                <a:latin typeface="Kruti Dev 010" pitchFamily="2" charset="0"/>
              </a:rPr>
              <a:t>ij</a:t>
            </a:r>
            <a:r>
              <a:rPr lang="en-GB" b="1" dirty="0">
                <a:latin typeface="Kruti Dev 010" pitchFamily="2" charset="0"/>
              </a:rPr>
              <a:t> </a:t>
            </a:r>
            <a:r>
              <a:rPr lang="en-GB" b="1" dirty="0" err="1">
                <a:latin typeface="Kruti Dev 010" pitchFamily="2" charset="0"/>
              </a:rPr>
              <a:t>fdl</a:t>
            </a:r>
            <a:r>
              <a:rPr lang="en-GB" b="1" dirty="0">
                <a:latin typeface="Kruti Dev 010" pitchFamily="2" charset="0"/>
              </a:rPr>
              <a:t> </a:t>
            </a:r>
            <a:r>
              <a:rPr lang="en-GB" b="1" dirty="0" err="1">
                <a:latin typeface="Kruti Dev 010" pitchFamily="2" charset="0"/>
              </a:rPr>
              <a:t>izdkj</a:t>
            </a:r>
            <a:r>
              <a:rPr lang="en-GB" b="1" dirty="0">
                <a:latin typeface="Kruti Dev 010" pitchFamily="2" charset="0"/>
              </a:rPr>
              <a:t> </a:t>
            </a:r>
            <a:r>
              <a:rPr lang="en-GB" b="1" dirty="0" err="1">
                <a:latin typeface="Kruti Dev 010" pitchFamily="2" charset="0"/>
              </a:rPr>
              <a:t>ds</a:t>
            </a:r>
            <a:r>
              <a:rPr lang="en-GB" b="1" dirty="0">
                <a:latin typeface="Kruti Dev 010" pitchFamily="2" charset="0"/>
              </a:rPr>
              <a:t> </a:t>
            </a:r>
            <a:r>
              <a:rPr lang="en-GB" b="1" dirty="0" err="1">
                <a:latin typeface="Kruti Dev 010" pitchFamily="2" charset="0"/>
              </a:rPr>
              <a:t>O;kikj</a:t>
            </a:r>
            <a:r>
              <a:rPr lang="en-GB" b="1" dirty="0">
                <a:latin typeface="Kruti Dev 010" pitchFamily="2" charset="0"/>
              </a:rPr>
              <a:t> </a:t>
            </a:r>
            <a:r>
              <a:rPr lang="en-GB" b="1" dirty="0" err="1">
                <a:latin typeface="Kruti Dev 010" pitchFamily="2" charset="0"/>
              </a:rPr>
              <a:t>dks</a:t>
            </a:r>
            <a:r>
              <a:rPr lang="en-GB" b="1" dirty="0">
                <a:latin typeface="Kruti Dev 010" pitchFamily="2" charset="0"/>
              </a:rPr>
              <a:t> </a:t>
            </a:r>
            <a:r>
              <a:rPr lang="en-GB" b="1" dirty="0" err="1">
                <a:latin typeface="Kruti Dev 010" pitchFamily="2" charset="0"/>
              </a:rPr>
              <a:t>vkjaHk</a:t>
            </a:r>
            <a:r>
              <a:rPr lang="en-GB" b="1" dirty="0">
                <a:latin typeface="Kruti Dev 010" pitchFamily="2" charset="0"/>
              </a:rPr>
              <a:t> </a:t>
            </a:r>
            <a:r>
              <a:rPr lang="en-GB" b="1" dirty="0" err="1">
                <a:latin typeface="Kruti Dev 010" pitchFamily="2" charset="0"/>
              </a:rPr>
              <a:t>fd;k</a:t>
            </a:r>
            <a:r>
              <a:rPr lang="en-GB" b="1" dirty="0">
                <a:latin typeface="Kruti Dev 010" pitchFamily="2" charset="0"/>
              </a:rPr>
              <a:t> </a:t>
            </a:r>
            <a:r>
              <a:rPr lang="en-GB" b="1" dirty="0" err="1">
                <a:latin typeface="Kruti Dev 010" pitchFamily="2" charset="0"/>
              </a:rPr>
              <a:t>tk</a:t>
            </a:r>
            <a:r>
              <a:rPr lang="en-GB" b="1" dirty="0">
                <a:latin typeface="Kruti Dev 010" pitchFamily="2" charset="0"/>
              </a:rPr>
              <a:t> </a:t>
            </a:r>
            <a:r>
              <a:rPr lang="en-GB" b="1" dirty="0" err="1">
                <a:latin typeface="Kruti Dev 010" pitchFamily="2" charset="0"/>
              </a:rPr>
              <a:t>ldrk</a:t>
            </a:r>
            <a:r>
              <a:rPr lang="en-GB" b="1" dirty="0">
                <a:latin typeface="Kruti Dev 010" pitchFamily="2" charset="0"/>
              </a:rPr>
              <a:t> </a:t>
            </a:r>
            <a:r>
              <a:rPr lang="en-GB" b="1" dirty="0" err="1">
                <a:latin typeface="Kruti Dev 010" pitchFamily="2" charset="0"/>
              </a:rPr>
              <a:t>gSA</a:t>
            </a:r>
            <a:endParaRPr lang="en-GB" b="1" dirty="0">
              <a:solidFill>
                <a:srgbClr val="000000"/>
              </a:solidFill>
              <a:latin typeface="Garamon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895701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266700" y="1143000"/>
            <a:ext cx="4076700" cy="5410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2945" tIns="41473" rIns="82945" bIns="41473"/>
          <a:lstStyle/>
          <a:p>
            <a:pPr marL="200025" indent="-200025" fontAlgn="auto">
              <a:spcBef>
                <a:spcPts val="0"/>
              </a:spcBef>
              <a:spcAft>
                <a:spcPts val="1200"/>
              </a:spcAft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sz="2000" dirty="0">
              <a:solidFill>
                <a:srgbClr val="000000"/>
              </a:solidFill>
              <a:latin typeface="+mj-lt"/>
              <a:cs typeface="+mn-cs"/>
            </a:endParaRPr>
          </a:p>
          <a:p>
            <a:pPr marL="200025" indent="-200025" fontAlgn="auto">
              <a:spcBef>
                <a:spcPts val="0"/>
              </a:spcBef>
              <a:spcAft>
                <a:spcPts val="0"/>
              </a:spcAft>
              <a:buSzPct val="10000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dirty="0">
              <a:solidFill>
                <a:srgbClr val="000000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1"/>
          </p:nvPr>
        </p:nvSpPr>
        <p:spPr bwMode="auto">
          <a:xfrm>
            <a:off x="3124200" y="6356350"/>
            <a:ext cx="2895600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fld id="{4AE8BD0A-8973-4389-8028-BEE243D8D5A7}" type="slidenum">
              <a:rPr lang="en-US" sz="1600" b="1" smtClean="0">
                <a:solidFill>
                  <a:schemeClr val="tx1"/>
                </a:solidFill>
              </a:rPr>
              <a:pPr algn="ctr">
                <a:defRPr/>
              </a:pPr>
              <a:t>13</a:t>
            </a:fld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67588" name="Title 1"/>
          <p:cNvSpPr txBox="1">
            <a:spLocks/>
          </p:cNvSpPr>
          <p:nvPr/>
        </p:nvSpPr>
        <p:spPr bwMode="auto">
          <a:xfrm>
            <a:off x="266700" y="228600"/>
            <a:ext cx="4076700" cy="715963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 anchor="ctr"/>
          <a:lstStyle/>
          <a:p>
            <a:pPr eaLnBrk="0" hangingPunct="0"/>
            <a:r>
              <a:rPr lang="en-GB" sz="2400" dirty="0"/>
              <a:t>Specific Factors:</a:t>
            </a:r>
          </a:p>
          <a:p>
            <a:pPr eaLnBrk="0" hangingPunct="0"/>
            <a:r>
              <a:rPr lang="en-GB" sz="2400" dirty="0"/>
              <a:t>Tourist attractions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266700" y="1143000"/>
            <a:ext cx="4076700" cy="5410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pPr eaLnBrk="0" hangingPunct="0">
              <a:lnSpc>
                <a:spcPct val="140000"/>
              </a:lnSpc>
            </a:pPr>
            <a:r>
              <a:rPr lang="en-GB" sz="1600" dirty="0"/>
              <a:t>The location may have attractions that bring people from outside in large numbers. Such attractions will already be there or has potential to become spots where different businesses thrive.</a:t>
            </a:r>
          </a:p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Historic value (palace, forts, caves)</a:t>
            </a:r>
          </a:p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Religious value (temples, mosques)</a:t>
            </a:r>
          </a:p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Scenery (lake, waterfalls, gardens, hills)</a:t>
            </a:r>
          </a:p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Wildlife (reserve forest/safari tours)</a:t>
            </a:r>
          </a:p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Picnic (boating, playground)</a:t>
            </a:r>
          </a:p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Marketplace (</a:t>
            </a:r>
            <a:r>
              <a:rPr lang="en-GB" sz="1600" dirty="0" err="1"/>
              <a:t>mandis</a:t>
            </a:r>
            <a:r>
              <a:rPr lang="en-GB" sz="1600" dirty="0"/>
              <a:t>, </a:t>
            </a:r>
            <a:r>
              <a:rPr lang="en-GB" sz="1600" dirty="0" err="1"/>
              <a:t>haat</a:t>
            </a:r>
            <a:r>
              <a:rPr lang="en-GB" sz="1600" dirty="0"/>
              <a:t>, bazaar)</a:t>
            </a:r>
          </a:p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Special food items (dal-</a:t>
            </a:r>
            <a:r>
              <a:rPr lang="en-GB" sz="1600" dirty="0" err="1"/>
              <a:t>baati</a:t>
            </a:r>
            <a:r>
              <a:rPr lang="en-GB" sz="1600" dirty="0"/>
              <a:t>, </a:t>
            </a:r>
            <a:r>
              <a:rPr lang="en-GB" sz="1600" dirty="0" err="1"/>
              <a:t>litti-chokha</a:t>
            </a:r>
            <a:r>
              <a:rPr lang="en-GB" sz="1600" dirty="0"/>
              <a:t>, etc.)</a:t>
            </a:r>
          </a:p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endParaRPr lang="en-GB" sz="1600" dirty="0"/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280348" y="5707040"/>
            <a:ext cx="4076700" cy="838200"/>
          </a:xfrm>
          <a:prstGeom prst="rect">
            <a:avLst/>
          </a:prstGeom>
          <a:solidFill>
            <a:srgbClr val="FFCC00"/>
          </a:solidFill>
          <a:ln w="9525">
            <a:noFill/>
            <a:round/>
            <a:headEnd/>
            <a:tailEnd/>
          </a:ln>
        </p:spPr>
        <p:txBody>
          <a:bodyPr lIns="81639" tIns="42452" rIns="81639" bIns="42452" anchor="ctr"/>
          <a:lstStyle/>
          <a:p>
            <a:pPr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b="1" dirty="0">
                <a:solidFill>
                  <a:srgbClr val="000000"/>
                </a:solidFill>
                <a:latin typeface="Garamond" pitchFamily="18" charset="0"/>
              </a:rPr>
              <a:t>What kind of businesses could be started at locations such as these?</a:t>
            </a:r>
          </a:p>
        </p:txBody>
      </p:sp>
      <p:sp>
        <p:nvSpPr>
          <p:cNvPr id="13" name="Text Box 2"/>
          <p:cNvSpPr txBox="1">
            <a:spLocks noChangeArrowheads="1"/>
          </p:cNvSpPr>
          <p:nvPr/>
        </p:nvSpPr>
        <p:spPr bwMode="auto">
          <a:xfrm>
            <a:off x="4800600" y="1146629"/>
            <a:ext cx="4076700" cy="5410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2945" tIns="41473" rIns="82945" bIns="41473"/>
          <a:lstStyle/>
          <a:p>
            <a:pPr marL="200025" indent="-200025" fontAlgn="auto">
              <a:spcBef>
                <a:spcPts val="0"/>
              </a:spcBef>
              <a:spcAft>
                <a:spcPts val="1200"/>
              </a:spcAft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sz="2000" dirty="0">
              <a:solidFill>
                <a:srgbClr val="000000"/>
              </a:solidFill>
              <a:latin typeface="+mj-lt"/>
              <a:cs typeface="+mn-cs"/>
            </a:endParaRPr>
          </a:p>
          <a:p>
            <a:pPr marL="200025" indent="-200025" fontAlgn="auto">
              <a:spcBef>
                <a:spcPts val="0"/>
              </a:spcBef>
              <a:spcAft>
                <a:spcPts val="0"/>
              </a:spcAft>
              <a:buSzPct val="10000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dirty="0">
              <a:solidFill>
                <a:srgbClr val="000000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 bwMode="auto">
          <a:xfrm>
            <a:off x="4800600" y="232229"/>
            <a:ext cx="4076700" cy="715963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 anchor="ctr"/>
          <a:lstStyle/>
          <a:p>
            <a:pPr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hi-IN" sz="2400" dirty="0">
                <a:solidFill>
                  <a:srgbClr val="000000"/>
                </a:solidFill>
                <a:latin typeface="Garamond" pitchFamily="18" charset="0"/>
              </a:rPr>
              <a:t>विशिष्ट कारक:</a:t>
            </a:r>
          </a:p>
          <a:p>
            <a:pPr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hi-IN" sz="2400" dirty="0">
                <a:solidFill>
                  <a:srgbClr val="000000"/>
                </a:solidFill>
                <a:latin typeface="Garamond" pitchFamily="18" charset="0"/>
              </a:rPr>
              <a:t>पर्यटन आकर्षण</a:t>
            </a:r>
            <a:endParaRPr lang="en-GB" sz="2400" dirty="0">
              <a:solidFill>
                <a:srgbClr val="000000"/>
              </a:solidFill>
              <a:latin typeface="Garamond" pitchFamily="18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 bwMode="auto">
          <a:xfrm>
            <a:off x="4800600" y="1146629"/>
            <a:ext cx="4076700" cy="5574846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pPr eaLnBrk="0" hangingPunct="0">
              <a:lnSpc>
                <a:spcPct val="140000"/>
              </a:lnSpc>
            </a:pPr>
            <a:r>
              <a:rPr lang="hi-IN" dirty="0"/>
              <a:t>स्थान में आकर्षण हो सकते हैं जो लोगों को बड़ी संख्या में बाहर</a:t>
            </a:r>
            <a:r>
              <a:rPr lang="en-US" dirty="0"/>
              <a:t> </a:t>
            </a:r>
            <a:r>
              <a:rPr lang="hi-IN" dirty="0"/>
              <a:t>से लाते हैं। ऐसे आकर्षण पहले से ही हो सकते हैं या उन स्थानों को बनने की क्षमता है जहां विभिन्न व्यवसाय बढ़ते हैं।</a:t>
            </a:r>
            <a:endParaRPr lang="en-US" dirty="0"/>
          </a:p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hi-IN" dirty="0"/>
              <a:t>ऐतिहासिक मूल्य (महल, किले, गुफाएं)</a:t>
            </a:r>
          </a:p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hi-IN" dirty="0"/>
              <a:t>धार्मिक मूल्य (मंदिर, मस्जिद)</a:t>
            </a:r>
          </a:p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hi-IN" dirty="0"/>
              <a:t>दृश्य (झील, झरने, बगीचे, पहाड़ियों)</a:t>
            </a:r>
          </a:p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hi-IN" dirty="0"/>
              <a:t>वन्यजीवन (आरक्षित वन / सफारी पर्यटन)</a:t>
            </a:r>
          </a:p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hi-IN" dirty="0"/>
              <a:t>पिकनिक (नौकायन, खेल का मैदान)</a:t>
            </a:r>
          </a:p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hi-IN" dirty="0"/>
              <a:t>बाज़ार (मंडी, हाट, बाज़ार)</a:t>
            </a:r>
          </a:p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hi-IN" dirty="0"/>
              <a:t>विशेष खाद्य पदार्थ (दाल-बाटी, लिट्टी-चोखा, आदि)</a:t>
            </a:r>
            <a:endParaRPr lang="en-GB" dirty="0"/>
          </a:p>
        </p:txBody>
      </p:sp>
      <p:sp>
        <p:nvSpPr>
          <p:cNvPr id="17" name="Rectangle 4"/>
          <p:cNvSpPr>
            <a:spLocks noChangeArrowheads="1"/>
          </p:cNvSpPr>
          <p:nvPr/>
        </p:nvSpPr>
        <p:spPr bwMode="auto">
          <a:xfrm>
            <a:off x="4814248" y="6019800"/>
            <a:ext cx="4076700" cy="900112"/>
          </a:xfrm>
          <a:prstGeom prst="rect">
            <a:avLst/>
          </a:prstGeom>
          <a:solidFill>
            <a:srgbClr val="FFCC00"/>
          </a:solidFill>
          <a:ln w="9525">
            <a:noFill/>
            <a:round/>
            <a:headEnd/>
            <a:tailEnd/>
          </a:ln>
        </p:spPr>
        <p:txBody>
          <a:bodyPr lIns="81639" tIns="42452" rIns="81639" bIns="42452" anchor="ctr"/>
          <a:lstStyle/>
          <a:p>
            <a:pPr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b="1" dirty="0" err="1">
                <a:latin typeface="Kruti Dev 010" pitchFamily="2" charset="0"/>
              </a:rPr>
              <a:t>bl</a:t>
            </a:r>
            <a:r>
              <a:rPr lang="en-GB" b="1" dirty="0">
                <a:latin typeface="Kruti Dev 010" pitchFamily="2" charset="0"/>
              </a:rPr>
              <a:t> </a:t>
            </a:r>
            <a:r>
              <a:rPr lang="en-GB" b="1" dirty="0" err="1">
                <a:latin typeface="Kruti Dev 010" pitchFamily="2" charset="0"/>
              </a:rPr>
              <a:t>izdkj</a:t>
            </a:r>
            <a:r>
              <a:rPr lang="en-GB" b="1" dirty="0">
                <a:latin typeface="Kruti Dev 010" pitchFamily="2" charset="0"/>
              </a:rPr>
              <a:t> ds </a:t>
            </a:r>
            <a:r>
              <a:rPr lang="en-GB" b="1" dirty="0" err="1">
                <a:latin typeface="Kruti Dev 010" pitchFamily="2" charset="0"/>
              </a:rPr>
              <a:t>LFkkuksa</a:t>
            </a:r>
            <a:r>
              <a:rPr lang="en-GB" b="1" dirty="0">
                <a:latin typeface="Kruti Dev 010" pitchFamily="2" charset="0"/>
              </a:rPr>
              <a:t> </a:t>
            </a:r>
            <a:r>
              <a:rPr lang="en-GB" b="1" dirty="0" err="1">
                <a:latin typeface="Kruti Dev 010" pitchFamily="2" charset="0"/>
              </a:rPr>
              <a:t>ij</a:t>
            </a:r>
            <a:r>
              <a:rPr lang="en-GB" b="1" dirty="0">
                <a:latin typeface="Kruti Dev 010" pitchFamily="2" charset="0"/>
              </a:rPr>
              <a:t> </a:t>
            </a:r>
            <a:r>
              <a:rPr lang="en-GB" b="1" dirty="0" err="1">
                <a:latin typeface="Kruti Dev 010" pitchFamily="2" charset="0"/>
              </a:rPr>
              <a:t>fdl</a:t>
            </a:r>
            <a:r>
              <a:rPr lang="en-GB" b="1" dirty="0">
                <a:latin typeface="Kruti Dev 010" pitchFamily="2" charset="0"/>
              </a:rPr>
              <a:t> </a:t>
            </a:r>
            <a:r>
              <a:rPr lang="en-GB" b="1" dirty="0" err="1">
                <a:latin typeface="Kruti Dev 010" pitchFamily="2" charset="0"/>
              </a:rPr>
              <a:t>izdkj</a:t>
            </a:r>
            <a:r>
              <a:rPr lang="en-GB" b="1" dirty="0">
                <a:latin typeface="Kruti Dev 010" pitchFamily="2" charset="0"/>
              </a:rPr>
              <a:t> ds </a:t>
            </a:r>
            <a:r>
              <a:rPr lang="en-GB" b="1" dirty="0" err="1">
                <a:latin typeface="Kruti Dev 010" pitchFamily="2" charset="0"/>
              </a:rPr>
              <a:t>O;kikj</a:t>
            </a:r>
            <a:r>
              <a:rPr lang="en-GB" b="1" dirty="0">
                <a:latin typeface="Kruti Dev 010" pitchFamily="2" charset="0"/>
              </a:rPr>
              <a:t> </a:t>
            </a:r>
            <a:r>
              <a:rPr lang="en-GB" b="1" dirty="0" err="1">
                <a:latin typeface="Kruti Dev 010" pitchFamily="2" charset="0"/>
              </a:rPr>
              <a:t>dks</a:t>
            </a:r>
            <a:r>
              <a:rPr lang="en-GB" b="1" dirty="0">
                <a:latin typeface="Kruti Dev 010" pitchFamily="2" charset="0"/>
              </a:rPr>
              <a:t> </a:t>
            </a:r>
            <a:r>
              <a:rPr lang="en-GB" b="1" dirty="0" err="1">
                <a:latin typeface="Kruti Dev 010" pitchFamily="2" charset="0"/>
              </a:rPr>
              <a:t>vkjaHk</a:t>
            </a:r>
            <a:r>
              <a:rPr lang="en-GB" b="1" dirty="0">
                <a:latin typeface="Kruti Dev 010" pitchFamily="2" charset="0"/>
              </a:rPr>
              <a:t> </a:t>
            </a:r>
            <a:r>
              <a:rPr lang="en-GB" b="1" dirty="0" err="1">
                <a:latin typeface="Kruti Dev 010" pitchFamily="2" charset="0"/>
              </a:rPr>
              <a:t>fd;k</a:t>
            </a:r>
            <a:r>
              <a:rPr lang="en-GB" b="1" dirty="0">
                <a:latin typeface="Kruti Dev 010" pitchFamily="2" charset="0"/>
              </a:rPr>
              <a:t> </a:t>
            </a:r>
            <a:r>
              <a:rPr lang="en-GB" b="1" dirty="0" err="1">
                <a:latin typeface="Kruti Dev 010" pitchFamily="2" charset="0"/>
              </a:rPr>
              <a:t>tk</a:t>
            </a:r>
            <a:r>
              <a:rPr lang="en-GB" b="1" dirty="0">
                <a:latin typeface="Kruti Dev 010" pitchFamily="2" charset="0"/>
              </a:rPr>
              <a:t> </a:t>
            </a:r>
            <a:r>
              <a:rPr lang="en-GB" b="1" dirty="0" err="1">
                <a:latin typeface="Kruti Dev 010" pitchFamily="2" charset="0"/>
              </a:rPr>
              <a:t>ldrk</a:t>
            </a:r>
            <a:r>
              <a:rPr lang="en-GB" b="1" dirty="0">
                <a:latin typeface="Kruti Dev 010" pitchFamily="2" charset="0"/>
              </a:rPr>
              <a:t> </a:t>
            </a:r>
            <a:r>
              <a:rPr lang="en-GB" b="1" dirty="0" err="1">
                <a:latin typeface="Kruti Dev 010" pitchFamily="2" charset="0"/>
              </a:rPr>
              <a:t>gS</a:t>
            </a:r>
            <a:r>
              <a:rPr lang="en-GB" b="1" dirty="0">
                <a:latin typeface="Kruti Dev 010" pitchFamily="2" charset="0"/>
              </a:rPr>
              <a:t>\</a:t>
            </a:r>
            <a:endParaRPr lang="en-GB" b="1" dirty="0">
              <a:solidFill>
                <a:srgbClr val="000000"/>
              </a:solidFill>
              <a:latin typeface="Garamon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434337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266700" y="1143000"/>
            <a:ext cx="4076700" cy="5410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2945" tIns="41473" rIns="82945" bIns="41473"/>
          <a:lstStyle/>
          <a:p>
            <a:pPr marL="200025" indent="-200025" fontAlgn="auto">
              <a:spcBef>
                <a:spcPts val="0"/>
              </a:spcBef>
              <a:spcAft>
                <a:spcPts val="1200"/>
              </a:spcAft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sz="2000" dirty="0">
              <a:solidFill>
                <a:srgbClr val="000000"/>
              </a:solidFill>
              <a:latin typeface="+mj-lt"/>
              <a:cs typeface="+mn-cs"/>
            </a:endParaRPr>
          </a:p>
          <a:p>
            <a:pPr marL="200025" indent="-200025" fontAlgn="auto">
              <a:spcBef>
                <a:spcPts val="0"/>
              </a:spcBef>
              <a:spcAft>
                <a:spcPts val="0"/>
              </a:spcAft>
              <a:buSzPct val="10000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dirty="0">
              <a:solidFill>
                <a:srgbClr val="000000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1"/>
          </p:nvPr>
        </p:nvSpPr>
        <p:spPr bwMode="auto">
          <a:xfrm>
            <a:off x="3124200" y="6356350"/>
            <a:ext cx="2895600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fld id="{4AE8BD0A-8973-4389-8028-BEE243D8D5A7}" type="slidenum">
              <a:rPr lang="en-US" sz="1600" b="1" smtClean="0">
                <a:solidFill>
                  <a:schemeClr val="tx1"/>
                </a:solidFill>
              </a:rPr>
              <a:pPr algn="ctr">
                <a:defRPr/>
              </a:pPr>
              <a:t>14</a:t>
            </a:fld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67588" name="Title 1"/>
          <p:cNvSpPr txBox="1">
            <a:spLocks/>
          </p:cNvSpPr>
          <p:nvPr/>
        </p:nvSpPr>
        <p:spPr bwMode="auto">
          <a:xfrm>
            <a:off x="266700" y="228600"/>
            <a:ext cx="4076700" cy="715963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 anchor="ctr"/>
          <a:lstStyle/>
          <a:p>
            <a:pPr eaLnBrk="0" hangingPunct="0"/>
            <a:r>
              <a:rPr lang="en-GB" sz="2400" dirty="0"/>
              <a:t>Specific Factors:</a:t>
            </a:r>
          </a:p>
          <a:p>
            <a:pPr eaLnBrk="0" hangingPunct="0"/>
            <a:r>
              <a:rPr lang="en-GB" sz="2400" dirty="0"/>
              <a:t>Local artisanal skills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266700" y="1143000"/>
            <a:ext cx="4076700" cy="5410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pPr eaLnBrk="0" hangingPunct="0">
              <a:lnSpc>
                <a:spcPct val="140000"/>
              </a:lnSpc>
            </a:pPr>
            <a:r>
              <a:rPr lang="en-GB" dirty="0"/>
              <a:t>The location may have artisanal skills and products </a:t>
            </a:r>
          </a:p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GB" dirty="0"/>
              <a:t>Basket weaving</a:t>
            </a:r>
          </a:p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GB" dirty="0"/>
              <a:t>Pottery / clay toys</a:t>
            </a:r>
          </a:p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GB" dirty="0"/>
              <a:t>Wooden toys</a:t>
            </a:r>
          </a:p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GB" dirty="0"/>
              <a:t>Clothes / shawls</a:t>
            </a:r>
          </a:p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GB" dirty="0"/>
              <a:t>Bangles / jewellery</a:t>
            </a:r>
          </a:p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GB" dirty="0" err="1"/>
              <a:t>Chaddar</a:t>
            </a:r>
            <a:r>
              <a:rPr lang="en-GB" dirty="0"/>
              <a:t> / </a:t>
            </a:r>
            <a:r>
              <a:rPr lang="en-GB" dirty="0" err="1"/>
              <a:t>dari</a:t>
            </a:r>
            <a:r>
              <a:rPr lang="en-GB" dirty="0"/>
              <a:t> / </a:t>
            </a:r>
            <a:r>
              <a:rPr lang="en-GB" dirty="0" err="1"/>
              <a:t>rajai</a:t>
            </a:r>
            <a:endParaRPr lang="en-GB" dirty="0"/>
          </a:p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GB" dirty="0"/>
              <a:t>Medicinal products</a:t>
            </a: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280348" y="5707040"/>
            <a:ext cx="4076700" cy="838200"/>
          </a:xfrm>
          <a:prstGeom prst="rect">
            <a:avLst/>
          </a:prstGeom>
          <a:solidFill>
            <a:srgbClr val="FFCC00"/>
          </a:solidFill>
          <a:ln w="9525">
            <a:noFill/>
            <a:round/>
            <a:headEnd/>
            <a:tailEnd/>
          </a:ln>
        </p:spPr>
        <p:txBody>
          <a:bodyPr lIns="81639" tIns="42452" rIns="81639" bIns="42452" anchor="ctr"/>
          <a:lstStyle/>
          <a:p>
            <a:pPr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b="1" dirty="0">
                <a:solidFill>
                  <a:srgbClr val="000000"/>
                </a:solidFill>
                <a:latin typeface="Garamond" pitchFamily="18" charset="0"/>
              </a:rPr>
              <a:t>Do these factors result in any business opportunities?</a:t>
            </a:r>
          </a:p>
        </p:txBody>
      </p:sp>
      <p:sp>
        <p:nvSpPr>
          <p:cNvPr id="13" name="Text Box 2"/>
          <p:cNvSpPr txBox="1">
            <a:spLocks noChangeArrowheads="1"/>
          </p:cNvSpPr>
          <p:nvPr/>
        </p:nvSpPr>
        <p:spPr bwMode="auto">
          <a:xfrm>
            <a:off x="4825052" y="1143000"/>
            <a:ext cx="4076700" cy="5410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2945" tIns="41473" rIns="82945" bIns="41473"/>
          <a:lstStyle/>
          <a:p>
            <a:pPr marL="200025" indent="-200025" fontAlgn="auto">
              <a:spcBef>
                <a:spcPts val="0"/>
              </a:spcBef>
              <a:spcAft>
                <a:spcPts val="1200"/>
              </a:spcAft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sz="2000" dirty="0">
              <a:solidFill>
                <a:srgbClr val="000000"/>
              </a:solidFill>
              <a:latin typeface="+mj-lt"/>
              <a:cs typeface="+mn-cs"/>
            </a:endParaRPr>
          </a:p>
          <a:p>
            <a:pPr marL="200025" indent="-200025" fontAlgn="auto">
              <a:spcBef>
                <a:spcPts val="0"/>
              </a:spcBef>
              <a:spcAft>
                <a:spcPts val="0"/>
              </a:spcAft>
              <a:buSzPct val="10000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dirty="0">
              <a:solidFill>
                <a:srgbClr val="000000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 bwMode="auto">
          <a:xfrm>
            <a:off x="4825052" y="228600"/>
            <a:ext cx="4076700" cy="715963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 anchor="ctr"/>
          <a:lstStyle/>
          <a:p>
            <a:pPr eaLnBrk="0" hangingPunct="0"/>
            <a:r>
              <a:rPr lang="hi-IN" dirty="0">
                <a:latin typeface="Kruti Dev 010" pitchFamily="2" charset="0"/>
              </a:rPr>
              <a:t>विशेष</a:t>
            </a:r>
            <a:r>
              <a:rPr lang="en-GB" sz="2400" dirty="0">
                <a:latin typeface="Kruti Dev 010" pitchFamily="2" charset="0"/>
              </a:rPr>
              <a:t> </a:t>
            </a:r>
            <a:r>
              <a:rPr lang="en-GB" sz="2400" dirty="0" err="1">
                <a:latin typeface="Kruti Dev 010" pitchFamily="2" charset="0"/>
              </a:rPr>
              <a:t>dkjd</a:t>
            </a:r>
            <a:r>
              <a:rPr lang="en-GB" sz="2400" dirty="0">
                <a:latin typeface="Kruti Dev 010" pitchFamily="2" charset="0"/>
              </a:rPr>
              <a:t>% </a:t>
            </a:r>
            <a:r>
              <a:rPr lang="en-GB" sz="2400" dirty="0" err="1">
                <a:latin typeface="Kruti Dev 010" pitchFamily="2" charset="0"/>
              </a:rPr>
              <a:t>LFkkuh</a:t>
            </a:r>
            <a:r>
              <a:rPr lang="en-GB" sz="2400" dirty="0">
                <a:latin typeface="Kruti Dev 010" pitchFamily="2" charset="0"/>
              </a:rPr>
              <a:t>; </a:t>
            </a:r>
            <a:r>
              <a:rPr lang="en-GB" sz="2400" dirty="0" err="1">
                <a:latin typeface="Kruti Dev 010" pitchFamily="2" charset="0"/>
              </a:rPr>
              <a:t>dkjhxjksa</a:t>
            </a:r>
            <a:r>
              <a:rPr lang="en-GB" sz="2400" dirty="0">
                <a:latin typeface="Kruti Dev 010" pitchFamily="2" charset="0"/>
              </a:rPr>
              <a:t> ds </a:t>
            </a:r>
            <a:r>
              <a:rPr lang="hi-IN" dirty="0">
                <a:latin typeface="Kruti Dev 010" pitchFamily="2" charset="0"/>
              </a:rPr>
              <a:t>कौशल </a:t>
            </a:r>
            <a:endParaRPr lang="en-GB" dirty="0"/>
          </a:p>
        </p:txBody>
      </p:sp>
      <p:sp>
        <p:nvSpPr>
          <p:cNvPr id="16" name="Content Placeholder 2"/>
          <p:cNvSpPr txBox="1">
            <a:spLocks/>
          </p:cNvSpPr>
          <p:nvPr/>
        </p:nvSpPr>
        <p:spPr bwMode="auto">
          <a:xfrm>
            <a:off x="4825052" y="1143000"/>
            <a:ext cx="4076700" cy="5410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pPr eaLnBrk="0" hangingPunct="0">
              <a:lnSpc>
                <a:spcPct val="140000"/>
              </a:lnSpc>
            </a:pPr>
            <a:r>
              <a:rPr lang="hi-IN" dirty="0"/>
              <a:t>स्थान में कलात्मक कौशल और उत्पाद हो सकते हैं</a:t>
            </a:r>
            <a:endParaRPr lang="en-GB" dirty="0"/>
          </a:p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GB" dirty="0" err="1">
                <a:latin typeface="Kruti Dev 010" pitchFamily="2" charset="0"/>
              </a:rPr>
              <a:t>Vksdjh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cquuk</a:t>
            </a:r>
            <a:endParaRPr lang="en-GB" dirty="0"/>
          </a:p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GB" dirty="0" err="1">
                <a:latin typeface="Kruti Dev 010" pitchFamily="2" charset="0"/>
              </a:rPr>
              <a:t>dqEgkjh@feV~Vh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ds</a:t>
            </a:r>
            <a:r>
              <a:rPr lang="en-GB" dirty="0">
                <a:latin typeface="Kruti Dev 010" pitchFamily="2" charset="0"/>
              </a:rPr>
              <a:t> f[</a:t>
            </a:r>
            <a:r>
              <a:rPr lang="en-GB" dirty="0" err="1">
                <a:latin typeface="Kruti Dev 010" pitchFamily="2" charset="0"/>
              </a:rPr>
              <a:t>kykSus</a:t>
            </a:r>
            <a:endParaRPr lang="en-GB" dirty="0"/>
          </a:p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GB" dirty="0" err="1">
                <a:latin typeface="Kruti Dev 010" pitchFamily="2" charset="0"/>
              </a:rPr>
              <a:t>ydM+h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ds</a:t>
            </a:r>
            <a:r>
              <a:rPr lang="en-GB" dirty="0">
                <a:latin typeface="Kruti Dev 010" pitchFamily="2" charset="0"/>
              </a:rPr>
              <a:t> f[</a:t>
            </a:r>
            <a:r>
              <a:rPr lang="en-GB" dirty="0" err="1">
                <a:latin typeface="Kruti Dev 010" pitchFamily="2" charset="0"/>
              </a:rPr>
              <a:t>kykSus</a:t>
            </a:r>
            <a:endParaRPr lang="en-GB" dirty="0"/>
          </a:p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GB" dirty="0" err="1">
                <a:latin typeface="Kruti Dev 010" pitchFamily="2" charset="0"/>
              </a:rPr>
              <a:t>diM+s</a:t>
            </a:r>
            <a:r>
              <a:rPr lang="en-GB" dirty="0"/>
              <a:t> / </a:t>
            </a:r>
            <a:r>
              <a:rPr lang="en-GB" dirty="0">
                <a:latin typeface="Kruti Dev 010" pitchFamily="2" charset="0"/>
              </a:rPr>
              <a:t>'</a:t>
            </a:r>
            <a:r>
              <a:rPr lang="en-GB" dirty="0" err="1">
                <a:latin typeface="Kruti Dev 010" pitchFamily="2" charset="0"/>
              </a:rPr>
              <a:t>kkWy</a:t>
            </a:r>
            <a:r>
              <a:rPr lang="en-GB" dirty="0"/>
              <a:t> </a:t>
            </a:r>
          </a:p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GB" dirty="0" err="1">
                <a:latin typeface="Kruti Dev 010" pitchFamily="2" charset="0"/>
              </a:rPr>
              <a:t>pwfM</a:t>
            </a:r>
            <a:r>
              <a:rPr lang="en-GB" dirty="0">
                <a:latin typeface="Kruti Dev 010" pitchFamily="2" charset="0"/>
              </a:rPr>
              <a:t>+;</a:t>
            </a:r>
            <a:r>
              <a:rPr lang="en-GB" dirty="0" err="1">
                <a:latin typeface="Kruti Dev 010" pitchFamily="2" charset="0"/>
              </a:rPr>
              <a:t>ka@tsoj</a:t>
            </a:r>
            <a:endParaRPr lang="en-GB" dirty="0"/>
          </a:p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GB" dirty="0" err="1">
                <a:latin typeface="Kruti Dev 010" pitchFamily="2" charset="0"/>
              </a:rPr>
              <a:t>pknj@njh@jtkbZ</a:t>
            </a:r>
            <a:endParaRPr lang="en-GB" dirty="0"/>
          </a:p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GB" dirty="0" err="1">
                <a:latin typeface="Kruti Dev 010" pitchFamily="2" charset="0"/>
              </a:rPr>
              <a:t>fpfdRldh</a:t>
            </a:r>
            <a:r>
              <a:rPr lang="en-GB" dirty="0">
                <a:latin typeface="Kruti Dev 010" pitchFamily="2" charset="0"/>
              </a:rPr>
              <a:t>; </a:t>
            </a:r>
            <a:r>
              <a:rPr lang="en-GB" dirty="0" err="1">
                <a:latin typeface="Kruti Dev 010" pitchFamily="2" charset="0"/>
              </a:rPr>
              <a:t>mRikn</a:t>
            </a:r>
            <a:endParaRPr lang="en-GB" dirty="0"/>
          </a:p>
        </p:txBody>
      </p:sp>
      <p:sp>
        <p:nvSpPr>
          <p:cNvPr id="17" name="Rectangle 4"/>
          <p:cNvSpPr>
            <a:spLocks noChangeArrowheads="1"/>
          </p:cNvSpPr>
          <p:nvPr/>
        </p:nvSpPr>
        <p:spPr bwMode="auto">
          <a:xfrm>
            <a:off x="4838700" y="5707040"/>
            <a:ext cx="4076700" cy="838200"/>
          </a:xfrm>
          <a:prstGeom prst="rect">
            <a:avLst/>
          </a:prstGeom>
          <a:solidFill>
            <a:srgbClr val="FFCC00"/>
          </a:solidFill>
          <a:ln w="9525">
            <a:noFill/>
            <a:round/>
            <a:headEnd/>
            <a:tailEnd/>
          </a:ln>
        </p:spPr>
        <p:txBody>
          <a:bodyPr lIns="81639" tIns="42452" rIns="81639" bIns="42452" anchor="ctr"/>
          <a:lstStyle/>
          <a:p>
            <a:pPr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b="1" dirty="0" err="1">
                <a:latin typeface="Kruti Dev 010" pitchFamily="2" charset="0"/>
              </a:rPr>
              <a:t>D;k</a:t>
            </a:r>
            <a:r>
              <a:rPr lang="en-GB" b="1" dirty="0">
                <a:latin typeface="Kruti Dev 010" pitchFamily="2" charset="0"/>
              </a:rPr>
              <a:t> </a:t>
            </a:r>
            <a:r>
              <a:rPr lang="en-GB" b="1" dirty="0" err="1">
                <a:latin typeface="Kruti Dev 010" pitchFamily="2" charset="0"/>
              </a:rPr>
              <a:t>bu</a:t>
            </a:r>
            <a:r>
              <a:rPr lang="en-GB" b="1" dirty="0">
                <a:latin typeface="Kruti Dev 010" pitchFamily="2" charset="0"/>
              </a:rPr>
              <a:t> </a:t>
            </a:r>
            <a:r>
              <a:rPr lang="en-GB" b="1" dirty="0" err="1">
                <a:latin typeface="Kruti Dev 010" pitchFamily="2" charset="0"/>
              </a:rPr>
              <a:t>dkjdksa</a:t>
            </a:r>
            <a:r>
              <a:rPr lang="en-GB" b="1" dirty="0">
                <a:latin typeface="Kruti Dev 010" pitchFamily="2" charset="0"/>
              </a:rPr>
              <a:t> </a:t>
            </a:r>
            <a:r>
              <a:rPr lang="en-GB" b="1" dirty="0" err="1">
                <a:latin typeface="Kruti Dev 010" pitchFamily="2" charset="0"/>
              </a:rPr>
              <a:t>ds</a:t>
            </a:r>
            <a:r>
              <a:rPr lang="en-GB" b="1" dirty="0">
                <a:latin typeface="Kruti Dev 010" pitchFamily="2" charset="0"/>
              </a:rPr>
              <a:t> </a:t>
            </a:r>
            <a:r>
              <a:rPr lang="en-GB" b="1" dirty="0" err="1">
                <a:latin typeface="Kruti Dev 010" pitchFamily="2" charset="0"/>
              </a:rPr>
              <a:t>dkj.k</a:t>
            </a:r>
            <a:r>
              <a:rPr lang="en-GB" b="1" dirty="0">
                <a:latin typeface="Kruti Dev 010" pitchFamily="2" charset="0"/>
              </a:rPr>
              <a:t> </a:t>
            </a:r>
            <a:r>
              <a:rPr lang="en-GB" b="1" dirty="0" err="1">
                <a:latin typeface="Kruti Dev 010" pitchFamily="2" charset="0"/>
              </a:rPr>
              <a:t>dksbZ</a:t>
            </a:r>
            <a:r>
              <a:rPr lang="en-GB" b="1" dirty="0">
                <a:latin typeface="Kruti Dev 010" pitchFamily="2" charset="0"/>
              </a:rPr>
              <a:t> </a:t>
            </a:r>
            <a:r>
              <a:rPr lang="en-GB" b="1" dirty="0" err="1">
                <a:latin typeface="Kruti Dev 010" pitchFamily="2" charset="0"/>
              </a:rPr>
              <a:t>O;kikfjd</a:t>
            </a:r>
            <a:r>
              <a:rPr lang="en-GB" b="1" dirty="0">
                <a:latin typeface="Kruti Dev 010" pitchFamily="2" charset="0"/>
              </a:rPr>
              <a:t> </a:t>
            </a:r>
            <a:r>
              <a:rPr lang="en-GB" b="1" dirty="0" err="1">
                <a:latin typeface="Kruti Dev 010" pitchFamily="2" charset="0"/>
              </a:rPr>
              <a:t>volj</a:t>
            </a:r>
            <a:r>
              <a:rPr lang="en-GB" b="1" dirty="0">
                <a:latin typeface="Kruti Dev 010" pitchFamily="2" charset="0"/>
              </a:rPr>
              <a:t> </a:t>
            </a:r>
            <a:r>
              <a:rPr lang="en-GB" b="1" dirty="0" err="1">
                <a:latin typeface="Kruti Dev 010" pitchFamily="2" charset="0"/>
              </a:rPr>
              <a:t>feyrk</a:t>
            </a:r>
            <a:r>
              <a:rPr lang="en-GB" b="1" dirty="0">
                <a:latin typeface="Kruti Dev 010" pitchFamily="2" charset="0"/>
              </a:rPr>
              <a:t> </a:t>
            </a:r>
            <a:r>
              <a:rPr lang="en-GB" b="1" dirty="0" err="1">
                <a:latin typeface="Kruti Dev 010" pitchFamily="2" charset="0"/>
              </a:rPr>
              <a:t>gS</a:t>
            </a:r>
            <a:r>
              <a:rPr lang="en-GB" b="1" dirty="0">
                <a:latin typeface="Kruti Dev 010" pitchFamily="2" charset="0"/>
              </a:rPr>
              <a:t>\</a:t>
            </a:r>
            <a:endParaRPr lang="en-GB" b="1" dirty="0">
              <a:solidFill>
                <a:srgbClr val="000000"/>
              </a:solidFill>
              <a:latin typeface="Garamon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309106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266700" y="1143000"/>
            <a:ext cx="4076700" cy="5410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2945" tIns="41473" rIns="82945" bIns="41473"/>
          <a:lstStyle/>
          <a:p>
            <a:pPr marL="200025" indent="-200025" fontAlgn="auto">
              <a:spcBef>
                <a:spcPts val="0"/>
              </a:spcBef>
              <a:spcAft>
                <a:spcPts val="1200"/>
              </a:spcAft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sz="2000" dirty="0">
              <a:solidFill>
                <a:srgbClr val="000000"/>
              </a:solidFill>
              <a:latin typeface="+mj-lt"/>
              <a:cs typeface="+mn-cs"/>
            </a:endParaRPr>
          </a:p>
          <a:p>
            <a:pPr marL="200025" indent="-200025" fontAlgn="auto">
              <a:spcBef>
                <a:spcPts val="0"/>
              </a:spcBef>
              <a:spcAft>
                <a:spcPts val="0"/>
              </a:spcAft>
              <a:buSzPct val="10000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dirty="0">
              <a:solidFill>
                <a:srgbClr val="000000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1"/>
          </p:nvPr>
        </p:nvSpPr>
        <p:spPr bwMode="auto">
          <a:xfrm>
            <a:off x="3124200" y="6356350"/>
            <a:ext cx="2895600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fld id="{4AE8BD0A-8973-4389-8028-BEE243D8D5A7}" type="slidenum">
              <a:rPr lang="en-US" sz="1600" b="1" smtClean="0">
                <a:solidFill>
                  <a:schemeClr val="tx1"/>
                </a:solidFill>
              </a:rPr>
              <a:pPr algn="ctr">
                <a:defRPr/>
              </a:pPr>
              <a:t>15</a:t>
            </a:fld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67588" name="Title 1"/>
          <p:cNvSpPr txBox="1">
            <a:spLocks/>
          </p:cNvSpPr>
          <p:nvPr/>
        </p:nvSpPr>
        <p:spPr bwMode="auto">
          <a:xfrm>
            <a:off x="266700" y="228600"/>
            <a:ext cx="4076700" cy="715963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 anchor="ctr"/>
          <a:lstStyle/>
          <a:p>
            <a:pPr eaLnBrk="0" hangingPunct="0"/>
            <a:r>
              <a:rPr lang="en-GB" sz="2400" dirty="0"/>
              <a:t>Specific Factors: </a:t>
            </a:r>
          </a:p>
          <a:p>
            <a:pPr eaLnBrk="0" hangingPunct="0"/>
            <a:r>
              <a:rPr lang="en-GB" sz="2400" dirty="0"/>
              <a:t>Projects and schemes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266700" y="1143000"/>
            <a:ext cx="4076700" cy="5410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pPr eaLnBrk="0" hangingPunct="0">
              <a:lnSpc>
                <a:spcPct val="140000"/>
              </a:lnSpc>
            </a:pPr>
            <a:r>
              <a:rPr lang="en-GB" dirty="0"/>
              <a:t>Often there are projects and government schemes/initiatives that are announced which can lead to potential business opportunities</a:t>
            </a:r>
          </a:p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GB" dirty="0" err="1"/>
              <a:t>Swachh</a:t>
            </a:r>
            <a:r>
              <a:rPr lang="en-GB" dirty="0"/>
              <a:t> Bharat Mission</a:t>
            </a:r>
          </a:p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GB" dirty="0"/>
              <a:t>Construction of road, bridge, dam, buildings, houses, etc.</a:t>
            </a:r>
          </a:p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GB" dirty="0"/>
              <a:t>Setup of new schools and hospitals</a:t>
            </a:r>
          </a:p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GB" dirty="0"/>
              <a:t>Supply of nutrition to mothers and children</a:t>
            </a: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280348" y="5707040"/>
            <a:ext cx="4076700" cy="838200"/>
          </a:xfrm>
          <a:prstGeom prst="rect">
            <a:avLst/>
          </a:prstGeom>
          <a:solidFill>
            <a:srgbClr val="FFCC00"/>
          </a:solidFill>
          <a:ln w="9525">
            <a:noFill/>
            <a:round/>
            <a:headEnd/>
            <a:tailEnd/>
          </a:ln>
        </p:spPr>
        <p:txBody>
          <a:bodyPr lIns="81639" tIns="42452" rIns="81639" bIns="42452" anchor="ctr"/>
          <a:lstStyle/>
          <a:p>
            <a:pPr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b="1" dirty="0">
                <a:solidFill>
                  <a:srgbClr val="000000"/>
                </a:solidFill>
                <a:latin typeface="Garamond" pitchFamily="18" charset="0"/>
              </a:rPr>
              <a:t>What are the business opportunities that can arise out of these factors?</a:t>
            </a:r>
          </a:p>
        </p:txBody>
      </p:sp>
      <p:sp>
        <p:nvSpPr>
          <p:cNvPr id="13" name="Text Box 2"/>
          <p:cNvSpPr txBox="1">
            <a:spLocks noChangeArrowheads="1"/>
          </p:cNvSpPr>
          <p:nvPr/>
        </p:nvSpPr>
        <p:spPr bwMode="auto">
          <a:xfrm>
            <a:off x="4876800" y="1143000"/>
            <a:ext cx="4076700" cy="5410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2945" tIns="41473" rIns="82945" bIns="41473"/>
          <a:lstStyle/>
          <a:p>
            <a:pPr marL="200025" indent="-200025" fontAlgn="auto">
              <a:spcBef>
                <a:spcPts val="0"/>
              </a:spcBef>
              <a:spcAft>
                <a:spcPts val="1200"/>
              </a:spcAft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sz="2000" dirty="0">
              <a:solidFill>
                <a:srgbClr val="000000"/>
              </a:solidFill>
              <a:latin typeface="+mj-lt"/>
              <a:cs typeface="+mn-cs"/>
            </a:endParaRPr>
          </a:p>
          <a:p>
            <a:pPr marL="200025" indent="-200025" fontAlgn="auto">
              <a:spcBef>
                <a:spcPts val="0"/>
              </a:spcBef>
              <a:spcAft>
                <a:spcPts val="0"/>
              </a:spcAft>
              <a:buSzPct val="10000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dirty="0">
              <a:solidFill>
                <a:srgbClr val="000000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 bwMode="auto">
          <a:xfrm>
            <a:off x="4876800" y="228600"/>
            <a:ext cx="4076700" cy="715963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 anchor="ctr"/>
          <a:lstStyle/>
          <a:p>
            <a:pPr eaLnBrk="0" hangingPunct="0"/>
            <a:r>
              <a:rPr lang="hi-IN" sz="2400"/>
              <a:t>विशिष्ट कारक:</a:t>
            </a:r>
          </a:p>
          <a:p>
            <a:pPr eaLnBrk="0" hangingPunct="0"/>
            <a:r>
              <a:rPr lang="hi-IN" sz="2400"/>
              <a:t>परियोजनाएं और योजनाएं</a:t>
            </a:r>
            <a:endParaRPr lang="en-GB" sz="2400" dirty="0"/>
          </a:p>
        </p:txBody>
      </p:sp>
      <p:sp>
        <p:nvSpPr>
          <p:cNvPr id="16" name="Content Placeholder 2"/>
          <p:cNvSpPr txBox="1">
            <a:spLocks/>
          </p:cNvSpPr>
          <p:nvPr/>
        </p:nvSpPr>
        <p:spPr bwMode="auto">
          <a:xfrm>
            <a:off x="4876800" y="1143000"/>
            <a:ext cx="4076700" cy="5410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pPr eaLnBrk="0" hangingPunct="0">
              <a:lnSpc>
                <a:spcPct val="140000"/>
              </a:lnSpc>
            </a:pPr>
            <a:r>
              <a:rPr lang="hi-IN" dirty="0"/>
              <a:t>अक्सर ऐसी परियोजनाएं और सरकारी योजनाएं / पहलों की घोषणा की जाती है जो संभावित व्यावसायिक अवसरों का कारण बन सकती हैं</a:t>
            </a:r>
            <a:endParaRPr lang="en-US" dirty="0"/>
          </a:p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hi-IN" dirty="0"/>
              <a:t>स्वच्छ भारत मिशन</a:t>
            </a:r>
            <a:endParaRPr lang="en-US" dirty="0"/>
          </a:p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hi-IN" dirty="0"/>
              <a:t>सड़क, पुल, बांध, इमारतों, घरों आदि का निर्माण</a:t>
            </a:r>
            <a:endParaRPr lang="en-US" dirty="0"/>
          </a:p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hi-IN" dirty="0"/>
              <a:t>नए स्कूलों और अस्पतालों का निर्माण माताओं और बच्चों को पोषण की आपूर्ति</a:t>
            </a:r>
            <a:endParaRPr lang="en-US" dirty="0"/>
          </a:p>
          <a:p>
            <a:pPr eaLnBrk="0" hangingPunct="0">
              <a:lnSpc>
                <a:spcPct val="140000"/>
              </a:lnSpc>
            </a:pPr>
            <a:endParaRPr lang="en-GB" dirty="0"/>
          </a:p>
        </p:txBody>
      </p:sp>
      <p:sp>
        <p:nvSpPr>
          <p:cNvPr id="17" name="Rectangle 4"/>
          <p:cNvSpPr>
            <a:spLocks noChangeArrowheads="1"/>
          </p:cNvSpPr>
          <p:nvPr/>
        </p:nvSpPr>
        <p:spPr bwMode="auto">
          <a:xfrm>
            <a:off x="4890448" y="5707040"/>
            <a:ext cx="4076700" cy="838200"/>
          </a:xfrm>
          <a:prstGeom prst="rect">
            <a:avLst/>
          </a:prstGeom>
          <a:solidFill>
            <a:srgbClr val="FFCC00"/>
          </a:solidFill>
          <a:ln w="9525">
            <a:noFill/>
            <a:round/>
            <a:headEnd/>
            <a:tailEnd/>
          </a:ln>
        </p:spPr>
        <p:txBody>
          <a:bodyPr lIns="81639" tIns="42452" rIns="81639" bIns="42452" anchor="ctr"/>
          <a:lstStyle/>
          <a:p>
            <a:pPr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b="1" dirty="0" err="1">
                <a:latin typeface="Kruti Dev 010" pitchFamily="2" charset="0"/>
              </a:rPr>
              <a:t>bu</a:t>
            </a:r>
            <a:r>
              <a:rPr lang="en-GB" b="1" dirty="0">
                <a:latin typeface="Kruti Dev 010" pitchFamily="2" charset="0"/>
              </a:rPr>
              <a:t> </a:t>
            </a:r>
            <a:r>
              <a:rPr lang="en-GB" b="1" dirty="0" err="1">
                <a:latin typeface="Kruti Dev 010" pitchFamily="2" charset="0"/>
              </a:rPr>
              <a:t>dkjdksa</a:t>
            </a:r>
            <a:r>
              <a:rPr lang="en-GB" b="1" dirty="0">
                <a:latin typeface="Kruti Dev 010" pitchFamily="2" charset="0"/>
              </a:rPr>
              <a:t> </a:t>
            </a:r>
            <a:r>
              <a:rPr lang="en-GB" b="1" dirty="0" err="1">
                <a:latin typeface="Kruti Dev 010" pitchFamily="2" charset="0"/>
              </a:rPr>
              <a:t>ls</a:t>
            </a:r>
            <a:r>
              <a:rPr lang="en-GB" b="1" dirty="0">
                <a:latin typeface="Kruti Dev 010" pitchFamily="2" charset="0"/>
              </a:rPr>
              <a:t> </a:t>
            </a:r>
            <a:r>
              <a:rPr lang="en-GB" b="1" dirty="0" err="1">
                <a:latin typeface="Kruti Dev 010" pitchFamily="2" charset="0"/>
              </a:rPr>
              <a:t>fdl</a:t>
            </a:r>
            <a:r>
              <a:rPr lang="en-GB" b="1" dirty="0">
                <a:latin typeface="Kruti Dev 010" pitchFamily="2" charset="0"/>
              </a:rPr>
              <a:t> </a:t>
            </a:r>
            <a:r>
              <a:rPr lang="en-GB" b="1" dirty="0" err="1">
                <a:latin typeface="Kruti Dev 010" pitchFamily="2" charset="0"/>
              </a:rPr>
              <a:t>izdkj</a:t>
            </a:r>
            <a:r>
              <a:rPr lang="en-GB" b="1" dirty="0">
                <a:latin typeface="Kruti Dev 010" pitchFamily="2" charset="0"/>
              </a:rPr>
              <a:t> ds </a:t>
            </a:r>
            <a:r>
              <a:rPr lang="en-GB" b="1" dirty="0" err="1">
                <a:latin typeface="Kruti Dev 010" pitchFamily="2" charset="0"/>
              </a:rPr>
              <a:t>O;kikfjd</a:t>
            </a:r>
            <a:r>
              <a:rPr lang="en-GB" b="1" dirty="0">
                <a:latin typeface="Kruti Dev 010" pitchFamily="2" charset="0"/>
              </a:rPr>
              <a:t> </a:t>
            </a:r>
            <a:r>
              <a:rPr lang="en-GB" b="1" dirty="0" err="1">
                <a:latin typeface="Kruti Dev 010" pitchFamily="2" charset="0"/>
              </a:rPr>
              <a:t>volj</a:t>
            </a:r>
            <a:r>
              <a:rPr lang="en-GB" b="1" dirty="0">
                <a:latin typeface="Kruti Dev 010" pitchFamily="2" charset="0"/>
              </a:rPr>
              <a:t> </a:t>
            </a:r>
            <a:r>
              <a:rPr lang="en-GB" b="1" dirty="0" err="1">
                <a:latin typeface="Kruti Dev 010" pitchFamily="2" charset="0"/>
              </a:rPr>
              <a:t>iSnk</a:t>
            </a:r>
            <a:r>
              <a:rPr lang="en-GB" b="1" dirty="0">
                <a:latin typeface="Kruti Dev 010" pitchFamily="2" charset="0"/>
              </a:rPr>
              <a:t> </a:t>
            </a:r>
            <a:r>
              <a:rPr lang="en-GB" b="1" dirty="0" err="1">
                <a:latin typeface="Kruti Dev 010" pitchFamily="2" charset="0"/>
              </a:rPr>
              <a:t>gks</a:t>
            </a:r>
            <a:r>
              <a:rPr lang="en-GB" b="1" dirty="0">
                <a:latin typeface="Kruti Dev 010" pitchFamily="2" charset="0"/>
              </a:rPr>
              <a:t> </a:t>
            </a:r>
            <a:r>
              <a:rPr lang="en-GB" b="1" dirty="0" err="1">
                <a:latin typeface="Kruti Dev 010" pitchFamily="2" charset="0"/>
              </a:rPr>
              <a:t>ldrs</a:t>
            </a:r>
            <a:r>
              <a:rPr lang="en-GB" b="1" dirty="0">
                <a:latin typeface="Kruti Dev 010" pitchFamily="2" charset="0"/>
              </a:rPr>
              <a:t> </a:t>
            </a:r>
            <a:r>
              <a:rPr lang="en-GB" b="1" dirty="0" err="1">
                <a:latin typeface="Kruti Dev 010" pitchFamily="2" charset="0"/>
              </a:rPr>
              <a:t>gSa</a:t>
            </a:r>
            <a:r>
              <a:rPr lang="en-GB" b="1" dirty="0">
                <a:latin typeface="Kruti Dev 010" pitchFamily="2" charset="0"/>
              </a:rPr>
              <a:t>\</a:t>
            </a:r>
            <a:endParaRPr lang="en-GB" b="1" dirty="0">
              <a:solidFill>
                <a:srgbClr val="000000"/>
              </a:solidFill>
              <a:latin typeface="Garamon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79018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266700" y="1143000"/>
            <a:ext cx="4076700" cy="5410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2945" tIns="41473" rIns="82945" bIns="41473"/>
          <a:lstStyle/>
          <a:p>
            <a:pPr marL="200025" indent="-200025" fontAlgn="auto">
              <a:spcBef>
                <a:spcPts val="0"/>
              </a:spcBef>
              <a:spcAft>
                <a:spcPts val="1200"/>
              </a:spcAft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sz="2000" dirty="0">
              <a:solidFill>
                <a:srgbClr val="000000"/>
              </a:solidFill>
              <a:latin typeface="+mj-lt"/>
              <a:cs typeface="+mn-cs"/>
            </a:endParaRPr>
          </a:p>
          <a:p>
            <a:pPr marL="200025" indent="-200025" fontAlgn="auto">
              <a:spcBef>
                <a:spcPts val="0"/>
              </a:spcBef>
              <a:spcAft>
                <a:spcPts val="0"/>
              </a:spcAft>
              <a:buSzPct val="10000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dirty="0">
              <a:solidFill>
                <a:srgbClr val="000000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1"/>
          </p:nvPr>
        </p:nvSpPr>
        <p:spPr bwMode="auto">
          <a:xfrm>
            <a:off x="3124200" y="6356350"/>
            <a:ext cx="2895600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fld id="{4AE8BD0A-8973-4389-8028-BEE243D8D5A7}" type="slidenum">
              <a:rPr lang="en-US" sz="1600" b="1" smtClean="0">
                <a:solidFill>
                  <a:schemeClr val="tx1"/>
                </a:solidFill>
              </a:rPr>
              <a:pPr algn="ctr">
                <a:defRPr/>
              </a:pPr>
              <a:t>16</a:t>
            </a:fld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67588" name="Title 1"/>
          <p:cNvSpPr txBox="1">
            <a:spLocks/>
          </p:cNvSpPr>
          <p:nvPr/>
        </p:nvSpPr>
        <p:spPr bwMode="auto">
          <a:xfrm>
            <a:off x="266700" y="228600"/>
            <a:ext cx="4076700" cy="715963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 anchor="ctr"/>
          <a:lstStyle/>
          <a:p>
            <a:pPr eaLnBrk="0" hangingPunct="0"/>
            <a:r>
              <a:rPr lang="en-GB" sz="2400" dirty="0"/>
              <a:t>Class Exercise 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266700" y="1143000"/>
            <a:ext cx="4076700" cy="5410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pPr marL="342900" indent="-342900" eaLnBrk="0" hangingPunct="0">
              <a:lnSpc>
                <a:spcPct val="140000"/>
              </a:lnSpc>
              <a:buFont typeface="+mj-lt"/>
              <a:buAutoNum type="arabicPeriod"/>
            </a:pPr>
            <a:r>
              <a:rPr lang="en-GB" dirty="0"/>
              <a:t>For a Block you select, identify which all of the factors will be relevant and why?</a:t>
            </a:r>
          </a:p>
          <a:p>
            <a:pPr marL="342900" indent="-342900" eaLnBrk="0" hangingPunct="0">
              <a:lnSpc>
                <a:spcPct val="140000"/>
              </a:lnSpc>
              <a:buFont typeface="+mj-lt"/>
              <a:buAutoNum type="arabicPeriod"/>
            </a:pPr>
            <a:r>
              <a:rPr lang="en-GB" dirty="0"/>
              <a:t>For each of the factors you select, make a list of potential businesses. </a:t>
            </a:r>
          </a:p>
          <a:p>
            <a:pPr marL="342900" indent="-342900" eaLnBrk="0" hangingPunct="0">
              <a:lnSpc>
                <a:spcPct val="140000"/>
              </a:lnSpc>
              <a:buFont typeface="+mj-lt"/>
              <a:buAutoNum type="arabicPeriod"/>
            </a:pPr>
            <a:r>
              <a:rPr lang="en-GB" dirty="0"/>
              <a:t>Provide a basis for why you picked those businesses </a:t>
            </a:r>
          </a:p>
          <a:p>
            <a:pPr marL="342900" indent="-342900" eaLnBrk="0" hangingPunct="0">
              <a:lnSpc>
                <a:spcPct val="140000"/>
              </a:lnSpc>
              <a:buFont typeface="+mj-lt"/>
              <a:buAutoNum type="arabicPeriod"/>
            </a:pPr>
            <a:r>
              <a:rPr lang="en-GB" dirty="0"/>
              <a:t>Do this exercise in groups</a:t>
            </a: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4800600" y="1143000"/>
            <a:ext cx="4076700" cy="5410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2945" tIns="41473" rIns="82945" bIns="41473"/>
          <a:lstStyle/>
          <a:p>
            <a:pPr marL="200025" indent="-200025" fontAlgn="auto">
              <a:spcBef>
                <a:spcPts val="0"/>
              </a:spcBef>
              <a:spcAft>
                <a:spcPts val="1200"/>
              </a:spcAft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sz="2000" dirty="0">
              <a:solidFill>
                <a:srgbClr val="000000"/>
              </a:solidFill>
              <a:latin typeface="+mj-lt"/>
              <a:cs typeface="+mn-cs"/>
            </a:endParaRPr>
          </a:p>
          <a:p>
            <a:pPr marL="200025" indent="-200025" fontAlgn="auto">
              <a:spcBef>
                <a:spcPts val="0"/>
              </a:spcBef>
              <a:spcAft>
                <a:spcPts val="0"/>
              </a:spcAft>
              <a:buSzPct val="10000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dirty="0">
              <a:solidFill>
                <a:srgbClr val="000000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 bwMode="auto">
          <a:xfrm>
            <a:off x="4800600" y="228600"/>
            <a:ext cx="4076700" cy="715963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 anchor="ctr"/>
          <a:lstStyle/>
          <a:p>
            <a:pPr eaLnBrk="0" hangingPunct="0"/>
            <a:r>
              <a:rPr lang="en-GB" sz="2400" dirty="0">
                <a:latin typeface="Kruti Dev 010" pitchFamily="2" charset="0"/>
              </a:rPr>
              <a:t>d{</a:t>
            </a:r>
            <a:r>
              <a:rPr lang="en-GB" sz="2400" dirty="0" err="1">
                <a:latin typeface="Kruti Dev 010" pitchFamily="2" charset="0"/>
              </a:rPr>
              <a:t>kk</a:t>
            </a:r>
            <a:r>
              <a:rPr lang="en-GB" sz="2400" dirty="0">
                <a:latin typeface="Kruti Dev 010" pitchFamily="2" charset="0"/>
              </a:rPr>
              <a:t> </a:t>
            </a:r>
            <a:r>
              <a:rPr lang="en-GB" sz="2400" dirty="0" err="1">
                <a:latin typeface="Kruti Dev 010" pitchFamily="2" charset="0"/>
              </a:rPr>
              <a:t>vH;kl</a:t>
            </a:r>
            <a:endParaRPr lang="en-GB" sz="2400" dirty="0">
              <a:latin typeface="Kruti Dev 010" pitchFamily="2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4800600" y="1143000"/>
            <a:ext cx="4076700" cy="5410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pPr marL="342900" indent="-342900" eaLnBrk="0" hangingPunct="0">
              <a:lnSpc>
                <a:spcPct val="140000"/>
              </a:lnSpc>
              <a:buFont typeface="+mj-lt"/>
              <a:buAutoNum type="arabicPeriod"/>
            </a:pPr>
            <a:r>
              <a:rPr lang="en-GB" dirty="0"/>
              <a:t> </a:t>
            </a:r>
            <a:r>
              <a:rPr lang="en-GB" dirty="0" err="1">
                <a:latin typeface="Kruti Dev 010" pitchFamily="2" charset="0"/>
              </a:rPr>
              <a:t>ftl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CykWd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dk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vki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p;u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djrs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gSa</a:t>
            </a:r>
            <a:r>
              <a:rPr lang="en-GB" dirty="0">
                <a:latin typeface="Kruti Dev 010" pitchFamily="2" charset="0"/>
              </a:rPr>
              <a:t>] </a:t>
            </a:r>
            <a:r>
              <a:rPr lang="en-GB" dirty="0" err="1">
                <a:latin typeface="Kruti Dev 010" pitchFamily="2" charset="0"/>
              </a:rPr>
              <a:t>mlds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fy</a:t>
            </a:r>
            <a:r>
              <a:rPr lang="en-GB" dirty="0">
                <a:latin typeface="Kruti Dev 010" pitchFamily="2" charset="0"/>
              </a:rPr>
              <a:t>, ;g </a:t>
            </a:r>
            <a:r>
              <a:rPr lang="en-GB" dirty="0" err="1">
                <a:latin typeface="Kruti Dev 010" pitchFamily="2" charset="0"/>
              </a:rPr>
              <a:t>igpkfu</a:t>
            </a:r>
            <a:r>
              <a:rPr lang="en-GB" dirty="0">
                <a:latin typeface="Kruti Dev 010" pitchFamily="2" charset="0"/>
              </a:rPr>
              <a:t>, </a:t>
            </a:r>
            <a:r>
              <a:rPr lang="en-GB" dirty="0" err="1">
                <a:latin typeface="Kruti Dev 010" pitchFamily="2" charset="0"/>
              </a:rPr>
              <a:t>fd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bu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lHkh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dkjdksa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esa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dkSu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lk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dkjd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mlls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lacaf</a:t>
            </a:r>
            <a:r>
              <a:rPr lang="en-GB" dirty="0">
                <a:latin typeface="Kruti Dev 010" pitchFamily="2" charset="0"/>
              </a:rPr>
              <a:t>/</a:t>
            </a:r>
            <a:r>
              <a:rPr lang="en-GB" dirty="0" err="1">
                <a:latin typeface="Kruti Dev 010" pitchFamily="2" charset="0"/>
              </a:rPr>
              <a:t>kr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gS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vkSj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D;ksa</a:t>
            </a:r>
            <a:r>
              <a:rPr lang="en-GB" dirty="0">
                <a:latin typeface="Kruti Dev 010" pitchFamily="2" charset="0"/>
              </a:rPr>
              <a:t>\</a:t>
            </a:r>
            <a:endParaRPr lang="en-GB" dirty="0"/>
          </a:p>
          <a:p>
            <a:pPr marL="342900" indent="-342900" eaLnBrk="0" hangingPunct="0">
              <a:lnSpc>
                <a:spcPct val="140000"/>
              </a:lnSpc>
              <a:buFont typeface="+mj-lt"/>
              <a:buAutoNum type="arabicPeriod"/>
            </a:pPr>
            <a:r>
              <a:rPr lang="en-GB" dirty="0"/>
              <a:t> </a:t>
            </a:r>
            <a:r>
              <a:rPr lang="en-GB" dirty="0" err="1">
                <a:latin typeface="Kruti Dev 010" pitchFamily="2" charset="0"/>
              </a:rPr>
              <a:t>vkius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ftu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Hkh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dkjdksa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dks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pquk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gS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muesa</a:t>
            </a:r>
            <a:r>
              <a:rPr lang="en-GB" dirty="0">
                <a:latin typeface="Kruti Dev 010" pitchFamily="2" charset="0"/>
              </a:rPr>
              <a:t> ls </a:t>
            </a:r>
            <a:r>
              <a:rPr lang="en-GB" dirty="0" err="1">
                <a:latin typeface="Kruti Dev 010" pitchFamily="2" charset="0"/>
              </a:rPr>
              <a:t>izR;sd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hi-IN" sz="1600" dirty="0">
                <a:latin typeface="Kruti Dev 010" pitchFamily="2" charset="0"/>
              </a:rPr>
              <a:t>के</a:t>
            </a:r>
            <a:r>
              <a:rPr lang="hi-IN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fy</a:t>
            </a:r>
            <a:r>
              <a:rPr lang="en-GB" dirty="0">
                <a:latin typeface="Kruti Dev 010" pitchFamily="2" charset="0"/>
              </a:rPr>
              <a:t>,] </a:t>
            </a:r>
            <a:r>
              <a:rPr lang="en-GB" dirty="0" err="1">
                <a:latin typeface="Kruti Dev 010" pitchFamily="2" charset="0"/>
              </a:rPr>
              <a:t>laHkkfor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O;kikjksa</a:t>
            </a:r>
            <a:r>
              <a:rPr lang="en-GB" dirty="0">
                <a:latin typeface="Kruti Dev 010" pitchFamily="2" charset="0"/>
              </a:rPr>
              <a:t> dh ,d </a:t>
            </a:r>
            <a:r>
              <a:rPr lang="en-GB" dirty="0" err="1">
                <a:latin typeface="Kruti Dev 010" pitchFamily="2" charset="0"/>
              </a:rPr>
              <a:t>lwph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rS;kj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dhft</a:t>
            </a:r>
            <a:r>
              <a:rPr lang="en-GB" dirty="0">
                <a:latin typeface="Kruti Dev 010" pitchFamily="2" charset="0"/>
              </a:rPr>
              <a:t>,</a:t>
            </a:r>
            <a:endParaRPr lang="en-GB" dirty="0"/>
          </a:p>
          <a:p>
            <a:pPr marL="342900" indent="-342900" eaLnBrk="0" hangingPunct="0">
              <a:lnSpc>
                <a:spcPct val="140000"/>
              </a:lnSpc>
              <a:buFont typeface="+mj-lt"/>
              <a:buAutoNum type="arabicPeriod"/>
            </a:pPr>
            <a:r>
              <a:rPr lang="en-GB" dirty="0"/>
              <a:t> </a:t>
            </a:r>
            <a:r>
              <a:rPr lang="en-GB" dirty="0">
                <a:latin typeface="Kruti Dev 010" pitchFamily="2" charset="0"/>
              </a:rPr>
              <a:t>,d </a:t>
            </a:r>
            <a:r>
              <a:rPr lang="en-GB" dirty="0" err="1">
                <a:latin typeface="Kruti Dev 010" pitchFamily="2" charset="0"/>
              </a:rPr>
              <a:t>vk</a:t>
            </a:r>
            <a:r>
              <a:rPr lang="en-GB" dirty="0">
                <a:latin typeface="Kruti Dev 010" pitchFamily="2" charset="0"/>
              </a:rPr>
              <a:t>/</a:t>
            </a:r>
            <a:r>
              <a:rPr lang="en-GB" dirty="0" err="1">
                <a:latin typeface="Kruti Dev 010" pitchFamily="2" charset="0"/>
              </a:rPr>
              <a:t>kkj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iznku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dhft</a:t>
            </a:r>
            <a:r>
              <a:rPr lang="en-GB" dirty="0">
                <a:latin typeface="Kruti Dev 010" pitchFamily="2" charset="0"/>
              </a:rPr>
              <a:t>, </a:t>
            </a:r>
            <a:r>
              <a:rPr lang="en-GB" dirty="0" err="1">
                <a:latin typeface="Kruti Dev 010" pitchFamily="2" charset="0"/>
              </a:rPr>
              <a:t>fd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vkius</a:t>
            </a:r>
            <a:r>
              <a:rPr lang="en-GB" dirty="0">
                <a:latin typeface="Kruti Dev 010" pitchFamily="2" charset="0"/>
              </a:rPr>
              <a:t> mu </a:t>
            </a:r>
            <a:r>
              <a:rPr lang="en-GB" dirty="0" err="1">
                <a:latin typeface="Kruti Dev 010" pitchFamily="2" charset="0"/>
              </a:rPr>
              <a:t>O;kikjksa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dks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D;ksa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pquk</a:t>
            </a:r>
            <a:endParaRPr lang="en-GB" dirty="0"/>
          </a:p>
          <a:p>
            <a:pPr marL="342900" indent="-342900" eaLnBrk="0" hangingPunct="0">
              <a:lnSpc>
                <a:spcPct val="140000"/>
              </a:lnSpc>
              <a:buFont typeface="+mj-lt"/>
              <a:buAutoNum type="arabicPeriod"/>
            </a:pPr>
            <a:r>
              <a:rPr lang="en-GB" dirty="0"/>
              <a:t> </a:t>
            </a:r>
            <a:r>
              <a:rPr lang="en-GB" dirty="0" err="1">
                <a:latin typeface="Kruti Dev 010" pitchFamily="2" charset="0"/>
              </a:rPr>
              <a:t>lewg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esa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vH;kl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dhft</a:t>
            </a:r>
            <a:r>
              <a:rPr lang="en-GB" dirty="0">
                <a:latin typeface="Kruti Dev 010" pitchFamily="2" charset="0"/>
              </a:rPr>
              <a:t>,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089287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Rectangle 3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 w="9525" algn="ctr">
            <a:noFill/>
            <a:round/>
            <a:headEnd/>
            <a:tailEnd/>
          </a:ln>
        </p:spPr>
        <p:txBody>
          <a:bodyPr/>
          <a:lstStyle/>
          <a:p>
            <a:endParaRPr lang="en-US" sz="2800" b="1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1000" y="1524000"/>
            <a:ext cx="3886200" cy="487680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75000"/>
                  <a:lumOff val="25000"/>
                  <a:shade val="30000"/>
                  <a:satMod val="115000"/>
                </a:schemeClr>
              </a:gs>
              <a:gs pos="50000">
                <a:schemeClr val="tx1">
                  <a:lumMod val="75000"/>
                  <a:lumOff val="25000"/>
                  <a:shade val="67500"/>
                  <a:satMod val="115000"/>
                </a:schemeClr>
              </a:gs>
              <a:gs pos="100000">
                <a:schemeClr val="tx1">
                  <a:lumMod val="75000"/>
                  <a:lumOff val="25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lIns="137160" anchor="t"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2000" dirty="0">
                <a:solidFill>
                  <a:srgbClr val="FFFFFF"/>
                </a:solidFill>
                <a:latin typeface="Calibri" pitchFamily="32" charset="0"/>
                <a:cs typeface="Arial" pitchFamily="34" charset="0"/>
              </a:rPr>
              <a:t>There are specific factors related to a location that can provide clues to identifying business opportunities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n-US" sz="2000" dirty="0">
              <a:solidFill>
                <a:srgbClr val="FFFFFF"/>
              </a:solidFill>
              <a:latin typeface="Calibri" pitchFamily="32" charset="0"/>
              <a:cs typeface="Arial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2000" dirty="0">
                <a:solidFill>
                  <a:srgbClr val="FFFFFF"/>
                </a:solidFill>
                <a:latin typeface="Calibri" pitchFamily="32" charset="0"/>
                <a:cs typeface="Arial" pitchFamily="34" charset="0"/>
              </a:rPr>
              <a:t>Population factors</a:t>
            </a:r>
          </a:p>
          <a:p>
            <a:pPr marL="342900" indent="-342900"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2000" dirty="0">
                <a:solidFill>
                  <a:srgbClr val="FFFFFF"/>
                </a:solidFill>
                <a:latin typeface="Calibri" pitchFamily="32" charset="0"/>
                <a:cs typeface="Arial" pitchFamily="34" charset="0"/>
              </a:rPr>
              <a:t>Local commodities/products</a:t>
            </a:r>
          </a:p>
          <a:p>
            <a:pPr marL="342900" indent="-342900"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2000" dirty="0">
                <a:solidFill>
                  <a:srgbClr val="FFFFFF"/>
                </a:solidFill>
                <a:latin typeface="Calibri" pitchFamily="32" charset="0"/>
                <a:cs typeface="Arial" pitchFamily="34" charset="0"/>
              </a:rPr>
              <a:t>Tourist attractions</a:t>
            </a:r>
          </a:p>
          <a:p>
            <a:pPr marL="342900" indent="-342900"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2000" dirty="0">
                <a:solidFill>
                  <a:srgbClr val="FFFFFF"/>
                </a:solidFill>
                <a:latin typeface="Calibri" pitchFamily="32" charset="0"/>
                <a:cs typeface="Arial" pitchFamily="34" charset="0"/>
              </a:rPr>
              <a:t>Local artisanal skills</a:t>
            </a:r>
          </a:p>
          <a:p>
            <a:pPr marL="342900" indent="-342900"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2000" dirty="0">
                <a:solidFill>
                  <a:srgbClr val="FFFFFF"/>
                </a:solidFill>
                <a:latin typeface="Calibri" pitchFamily="32" charset="0"/>
                <a:cs typeface="Arial" pitchFamily="34" charset="0"/>
              </a:rPr>
              <a:t>Projects and schemes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n-US" sz="2000" dirty="0">
              <a:solidFill>
                <a:srgbClr val="FFFFFF"/>
              </a:solidFill>
              <a:latin typeface="Calibri" pitchFamily="32" charset="0"/>
              <a:cs typeface="Arial" pitchFamily="34" charset="0"/>
            </a:endParaRP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2000" dirty="0">
                <a:solidFill>
                  <a:srgbClr val="FFFFFF"/>
                </a:solidFill>
                <a:latin typeface="Calibri" pitchFamily="32" charset="0"/>
                <a:cs typeface="Arial" pitchFamily="34" charset="0"/>
              </a:rPr>
              <a:t>These form the basis for identifying a certain basket of businesses within a location that one can use to further evaluate opportunities</a:t>
            </a:r>
          </a:p>
        </p:txBody>
      </p:sp>
      <p:sp>
        <p:nvSpPr>
          <p:cNvPr id="73733" name="TextBox 5"/>
          <p:cNvSpPr txBox="1">
            <a:spLocks noChangeArrowheads="1"/>
          </p:cNvSpPr>
          <p:nvPr/>
        </p:nvSpPr>
        <p:spPr bwMode="auto">
          <a:xfrm>
            <a:off x="762000" y="609600"/>
            <a:ext cx="35052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000" dirty="0">
                <a:solidFill>
                  <a:srgbClr val="FFFFFF"/>
                </a:solidFill>
                <a:latin typeface="Bradley Hand ITC" pitchFamily="66" charset="0"/>
              </a:rPr>
              <a:t>Key Points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 bwMode="auto">
          <a:xfrm>
            <a:off x="3124200" y="6477000"/>
            <a:ext cx="2895600" cy="365125"/>
          </a:xfrm>
          <a:ln>
            <a:miter lim="800000"/>
            <a:headEnd/>
            <a:tailEnd/>
          </a:ln>
        </p:spPr>
        <p:txBody>
          <a:bodyPr wrap="square" bIns="0" numCol="1" anchor="b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fld id="{D5F50833-0B31-4755-919E-C287DBC8B3A0}" type="slidenum">
              <a:rPr lang="en-US" sz="1600" b="1" smtClean="0">
                <a:solidFill>
                  <a:prstClr val="white"/>
                </a:solidFill>
              </a:rPr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en-US" sz="1600" b="1" dirty="0">
              <a:solidFill>
                <a:prstClr val="white"/>
              </a:solidFill>
            </a:endParaRPr>
          </a:p>
        </p:txBody>
      </p:sp>
      <p:sp>
        <p:nvSpPr>
          <p:cNvPr id="73738" name="TextBox 5"/>
          <p:cNvSpPr txBox="1">
            <a:spLocks noChangeArrowheads="1"/>
          </p:cNvSpPr>
          <p:nvPr/>
        </p:nvSpPr>
        <p:spPr bwMode="auto">
          <a:xfrm>
            <a:off x="4648200" y="760413"/>
            <a:ext cx="35052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000">
                <a:solidFill>
                  <a:srgbClr val="FFFFFF"/>
                </a:solidFill>
                <a:latin typeface="Kruti Dev 010" pitchFamily="2" charset="0"/>
              </a:rPr>
              <a:t>eq[; fcanq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800600" y="1524000"/>
            <a:ext cx="3886200" cy="487680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75000"/>
                  <a:lumOff val="25000"/>
                  <a:shade val="30000"/>
                  <a:satMod val="115000"/>
                </a:schemeClr>
              </a:gs>
              <a:gs pos="50000">
                <a:schemeClr val="tx1">
                  <a:lumMod val="75000"/>
                  <a:lumOff val="25000"/>
                  <a:shade val="67500"/>
                  <a:satMod val="115000"/>
                </a:schemeClr>
              </a:gs>
              <a:gs pos="100000">
                <a:schemeClr val="tx1">
                  <a:lumMod val="75000"/>
                  <a:lumOff val="25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lIns="137160" anchor="t"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2000" dirty="0">
                <a:solidFill>
                  <a:srgbClr val="FFFFFF"/>
                </a:solidFill>
                <a:latin typeface="Kruti Dev 010" pitchFamily="2" charset="0"/>
                <a:cs typeface="Arial" pitchFamily="34" charset="0"/>
              </a:rPr>
              <a:t>,d </a:t>
            </a:r>
            <a:r>
              <a:rPr lang="en-US" sz="2000" dirty="0" err="1">
                <a:solidFill>
                  <a:srgbClr val="FFFFFF"/>
                </a:solidFill>
                <a:latin typeface="Kruti Dev 010" pitchFamily="2" charset="0"/>
                <a:cs typeface="Arial" pitchFamily="34" charset="0"/>
              </a:rPr>
              <a:t>LFkku</a:t>
            </a:r>
            <a:r>
              <a:rPr lang="en-US" sz="2000" dirty="0">
                <a:solidFill>
                  <a:srgbClr val="FFFFFF"/>
                </a:solidFill>
                <a:latin typeface="Kruti Dev 010" pitchFamily="2" charset="0"/>
                <a:cs typeface="Arial" pitchFamily="34" charset="0"/>
              </a:rPr>
              <a:t> ls </a:t>
            </a:r>
            <a:r>
              <a:rPr lang="en-US" sz="2000" dirty="0" err="1">
                <a:solidFill>
                  <a:srgbClr val="FFFFFF"/>
                </a:solidFill>
                <a:latin typeface="Kruti Dev 010" pitchFamily="2" charset="0"/>
                <a:cs typeface="Arial" pitchFamily="34" charset="0"/>
              </a:rPr>
              <a:t>lacaf</a:t>
            </a:r>
            <a:r>
              <a:rPr lang="en-US" sz="2000" dirty="0">
                <a:solidFill>
                  <a:srgbClr val="FFFFFF"/>
                </a:solidFill>
                <a:latin typeface="Kruti Dev 010" pitchFamily="2" charset="0"/>
                <a:cs typeface="Arial" pitchFamily="34" charset="0"/>
              </a:rPr>
              <a:t>/</a:t>
            </a:r>
            <a:r>
              <a:rPr lang="en-US" sz="2000" dirty="0" err="1">
                <a:solidFill>
                  <a:srgbClr val="FFFFFF"/>
                </a:solidFill>
                <a:latin typeface="Kruti Dev 010" pitchFamily="2" charset="0"/>
                <a:cs typeface="Arial" pitchFamily="34" charset="0"/>
              </a:rPr>
              <a:t>kr</a:t>
            </a:r>
            <a:r>
              <a:rPr lang="en-US" sz="2000" dirty="0">
                <a:solidFill>
                  <a:srgbClr val="FFFFFF"/>
                </a:solidFill>
                <a:latin typeface="Kruti Dev 010" pitchFamily="2" charset="0"/>
                <a:cs typeface="Arial" pitchFamily="34" charset="0"/>
              </a:rPr>
              <a:t> ,</a:t>
            </a:r>
            <a:r>
              <a:rPr lang="en-US" sz="2000" dirty="0" err="1">
                <a:solidFill>
                  <a:srgbClr val="FFFFFF"/>
                </a:solidFill>
                <a:latin typeface="Kruti Dev 010" pitchFamily="2" charset="0"/>
                <a:cs typeface="Arial" pitchFamily="34" charset="0"/>
              </a:rPr>
              <a:t>sls</a:t>
            </a:r>
            <a:r>
              <a:rPr lang="en-US" sz="2000" dirty="0">
                <a:solidFill>
                  <a:srgbClr val="FFFFFF"/>
                </a:solidFill>
                <a:latin typeface="Kruti Dev 010" pitchFamily="2" charset="0"/>
                <a:cs typeface="Arial" pitchFamily="34" charset="0"/>
              </a:rPr>
              <a:t> </a:t>
            </a:r>
            <a:r>
              <a:rPr lang="en-US" sz="2000" dirty="0" err="1">
                <a:solidFill>
                  <a:srgbClr val="FFFFFF"/>
                </a:solidFill>
                <a:latin typeface="Kruti Dev 010" pitchFamily="2" charset="0"/>
                <a:cs typeface="Arial" pitchFamily="34" charset="0"/>
              </a:rPr>
              <a:t>dbZ</a:t>
            </a:r>
            <a:r>
              <a:rPr lang="en-US" sz="2000" dirty="0">
                <a:solidFill>
                  <a:srgbClr val="FFFFFF"/>
                </a:solidFill>
                <a:latin typeface="Kruti Dev 010" pitchFamily="2" charset="0"/>
                <a:cs typeface="Arial" pitchFamily="34" charset="0"/>
              </a:rPr>
              <a:t> </a:t>
            </a:r>
            <a:r>
              <a:rPr lang="en-US" sz="2000" dirty="0" err="1">
                <a:solidFill>
                  <a:srgbClr val="FFFFFF"/>
                </a:solidFill>
                <a:latin typeface="Kruti Dev 010" pitchFamily="2" charset="0"/>
                <a:cs typeface="Arial" pitchFamily="34" charset="0"/>
              </a:rPr>
              <a:t>fo’ks"k</a:t>
            </a:r>
            <a:r>
              <a:rPr lang="en-US" sz="2000" dirty="0">
                <a:solidFill>
                  <a:srgbClr val="FFFFFF"/>
                </a:solidFill>
                <a:latin typeface="Kruti Dev 010" pitchFamily="2" charset="0"/>
                <a:cs typeface="Arial" pitchFamily="34" charset="0"/>
              </a:rPr>
              <a:t> </a:t>
            </a:r>
            <a:r>
              <a:rPr lang="en-US" sz="2000" dirty="0" err="1">
                <a:solidFill>
                  <a:srgbClr val="FFFFFF"/>
                </a:solidFill>
                <a:latin typeface="Kruti Dev 010" pitchFamily="2" charset="0"/>
                <a:cs typeface="Arial" pitchFamily="34" charset="0"/>
              </a:rPr>
              <a:t>dkjd</a:t>
            </a:r>
            <a:r>
              <a:rPr lang="en-US" sz="2000" dirty="0">
                <a:solidFill>
                  <a:srgbClr val="FFFFFF"/>
                </a:solidFill>
                <a:latin typeface="Kruti Dev 010" pitchFamily="2" charset="0"/>
                <a:cs typeface="Arial" pitchFamily="34" charset="0"/>
              </a:rPr>
              <a:t> </a:t>
            </a:r>
            <a:r>
              <a:rPr lang="en-US" sz="2000" dirty="0" err="1">
                <a:solidFill>
                  <a:srgbClr val="FFFFFF"/>
                </a:solidFill>
                <a:latin typeface="Kruti Dev 010" pitchFamily="2" charset="0"/>
                <a:cs typeface="Arial" pitchFamily="34" charset="0"/>
              </a:rPr>
              <a:t>gksrs</a:t>
            </a:r>
            <a:r>
              <a:rPr lang="en-US" sz="2000" dirty="0">
                <a:solidFill>
                  <a:srgbClr val="FFFFFF"/>
                </a:solidFill>
                <a:latin typeface="Kruti Dev 010" pitchFamily="2" charset="0"/>
                <a:cs typeface="Arial" pitchFamily="34" charset="0"/>
              </a:rPr>
              <a:t> </a:t>
            </a:r>
            <a:r>
              <a:rPr lang="en-US" sz="2000" dirty="0" err="1">
                <a:solidFill>
                  <a:srgbClr val="FFFFFF"/>
                </a:solidFill>
                <a:latin typeface="Kruti Dev 010" pitchFamily="2" charset="0"/>
                <a:cs typeface="Arial" pitchFamily="34" charset="0"/>
              </a:rPr>
              <a:t>gSa</a:t>
            </a:r>
            <a:r>
              <a:rPr lang="en-US" sz="2000" dirty="0">
                <a:solidFill>
                  <a:srgbClr val="FFFFFF"/>
                </a:solidFill>
                <a:latin typeface="Kruti Dev 010" pitchFamily="2" charset="0"/>
                <a:cs typeface="Arial" pitchFamily="34" charset="0"/>
              </a:rPr>
              <a:t> </a:t>
            </a:r>
            <a:r>
              <a:rPr lang="en-US" sz="2000" dirty="0" err="1">
                <a:solidFill>
                  <a:srgbClr val="FFFFFF"/>
                </a:solidFill>
                <a:latin typeface="Kruti Dev 010" pitchFamily="2" charset="0"/>
                <a:cs typeface="Arial" pitchFamily="34" charset="0"/>
              </a:rPr>
              <a:t>tks</a:t>
            </a:r>
            <a:r>
              <a:rPr lang="en-US" sz="2000" dirty="0">
                <a:solidFill>
                  <a:srgbClr val="FFFFFF"/>
                </a:solidFill>
                <a:latin typeface="Kruti Dev 010" pitchFamily="2" charset="0"/>
                <a:cs typeface="Arial" pitchFamily="34" charset="0"/>
              </a:rPr>
              <a:t> </a:t>
            </a:r>
            <a:r>
              <a:rPr lang="en-US" sz="2000" dirty="0" err="1">
                <a:solidFill>
                  <a:srgbClr val="FFFFFF"/>
                </a:solidFill>
                <a:latin typeface="Kruti Dev 010" pitchFamily="2" charset="0"/>
                <a:cs typeface="Arial" pitchFamily="34" charset="0"/>
              </a:rPr>
              <a:t>gesa</a:t>
            </a:r>
            <a:r>
              <a:rPr lang="en-US" sz="2000" dirty="0">
                <a:solidFill>
                  <a:srgbClr val="FFFFFF"/>
                </a:solidFill>
                <a:latin typeface="Kruti Dev 010" pitchFamily="2" charset="0"/>
                <a:cs typeface="Arial" pitchFamily="34" charset="0"/>
              </a:rPr>
              <a:t> </a:t>
            </a:r>
            <a:r>
              <a:rPr lang="en-US" sz="2000" dirty="0" err="1">
                <a:solidFill>
                  <a:srgbClr val="FFFFFF"/>
                </a:solidFill>
                <a:latin typeface="Kruti Dev 010" pitchFamily="2" charset="0"/>
                <a:cs typeface="Arial" pitchFamily="34" charset="0"/>
              </a:rPr>
              <a:t>O;kikfjd</a:t>
            </a:r>
            <a:r>
              <a:rPr lang="en-US" sz="2000" dirty="0">
                <a:solidFill>
                  <a:srgbClr val="FFFFFF"/>
                </a:solidFill>
                <a:latin typeface="Kruti Dev 010" pitchFamily="2" charset="0"/>
                <a:cs typeface="Arial" pitchFamily="34" charset="0"/>
              </a:rPr>
              <a:t> </a:t>
            </a:r>
            <a:r>
              <a:rPr lang="en-US" sz="2000" dirty="0" err="1">
                <a:solidFill>
                  <a:srgbClr val="FFFFFF"/>
                </a:solidFill>
                <a:latin typeface="Kruti Dev 010" pitchFamily="2" charset="0"/>
                <a:cs typeface="Arial" pitchFamily="34" charset="0"/>
              </a:rPr>
              <a:t>voljksa</a:t>
            </a:r>
            <a:r>
              <a:rPr lang="en-US" sz="2000" dirty="0">
                <a:solidFill>
                  <a:srgbClr val="FFFFFF"/>
                </a:solidFill>
                <a:latin typeface="Kruti Dev 010" pitchFamily="2" charset="0"/>
                <a:cs typeface="Arial" pitchFamily="34" charset="0"/>
              </a:rPr>
              <a:t> </a:t>
            </a:r>
            <a:r>
              <a:rPr lang="en-US" sz="2000" dirty="0" err="1">
                <a:solidFill>
                  <a:srgbClr val="FFFFFF"/>
                </a:solidFill>
                <a:latin typeface="Kruti Dev 010" pitchFamily="2" charset="0"/>
                <a:cs typeface="Arial" pitchFamily="34" charset="0"/>
              </a:rPr>
              <a:t>dks</a:t>
            </a:r>
            <a:r>
              <a:rPr lang="en-US" sz="2000" dirty="0">
                <a:solidFill>
                  <a:srgbClr val="FFFFFF"/>
                </a:solidFill>
                <a:latin typeface="Kruti Dev 010" pitchFamily="2" charset="0"/>
                <a:cs typeface="Arial" pitchFamily="34" charset="0"/>
              </a:rPr>
              <a:t> </a:t>
            </a:r>
            <a:r>
              <a:rPr lang="en-US" sz="2000" dirty="0" err="1">
                <a:solidFill>
                  <a:srgbClr val="FFFFFF"/>
                </a:solidFill>
                <a:latin typeface="Kruti Dev 010" pitchFamily="2" charset="0"/>
                <a:cs typeface="Arial" pitchFamily="34" charset="0"/>
              </a:rPr>
              <a:t>igpkuus</a:t>
            </a:r>
            <a:r>
              <a:rPr lang="en-US" sz="2000" dirty="0">
                <a:solidFill>
                  <a:srgbClr val="FFFFFF"/>
                </a:solidFill>
                <a:latin typeface="Kruti Dev 010" pitchFamily="2" charset="0"/>
                <a:cs typeface="Arial" pitchFamily="34" charset="0"/>
              </a:rPr>
              <a:t> ds </a:t>
            </a:r>
            <a:r>
              <a:rPr lang="en-US" sz="2000" dirty="0" err="1">
                <a:solidFill>
                  <a:srgbClr val="FFFFFF"/>
                </a:solidFill>
                <a:latin typeface="Kruti Dev 010" pitchFamily="2" charset="0"/>
                <a:cs typeface="Arial" pitchFamily="34" charset="0"/>
              </a:rPr>
              <a:t>fy</a:t>
            </a:r>
            <a:r>
              <a:rPr lang="en-US" sz="2000" dirty="0">
                <a:solidFill>
                  <a:srgbClr val="FFFFFF"/>
                </a:solidFill>
                <a:latin typeface="Kruti Dev 010" pitchFamily="2" charset="0"/>
                <a:cs typeface="Arial" pitchFamily="34" charset="0"/>
              </a:rPr>
              <a:t>, </a:t>
            </a:r>
            <a:r>
              <a:rPr lang="en-US" sz="2000" dirty="0" err="1">
                <a:solidFill>
                  <a:srgbClr val="FFFFFF"/>
                </a:solidFill>
                <a:latin typeface="Kruti Dev 010" pitchFamily="2" charset="0"/>
                <a:cs typeface="Arial" pitchFamily="34" charset="0"/>
              </a:rPr>
              <a:t>ladsr</a:t>
            </a:r>
            <a:r>
              <a:rPr lang="en-US" sz="2000" dirty="0">
                <a:solidFill>
                  <a:srgbClr val="FFFFFF"/>
                </a:solidFill>
                <a:latin typeface="Kruti Dev 010" pitchFamily="2" charset="0"/>
                <a:cs typeface="Arial" pitchFamily="34" charset="0"/>
              </a:rPr>
              <a:t> </a:t>
            </a:r>
            <a:r>
              <a:rPr lang="en-US" sz="2000" dirty="0" err="1">
                <a:solidFill>
                  <a:srgbClr val="FFFFFF"/>
                </a:solidFill>
                <a:latin typeface="Kruti Dev 010" pitchFamily="2" charset="0"/>
                <a:cs typeface="Arial" pitchFamily="34" charset="0"/>
              </a:rPr>
              <a:t>iznku</a:t>
            </a:r>
            <a:r>
              <a:rPr lang="en-US" sz="2000" dirty="0">
                <a:solidFill>
                  <a:srgbClr val="FFFFFF"/>
                </a:solidFill>
                <a:latin typeface="Kruti Dev 010" pitchFamily="2" charset="0"/>
                <a:cs typeface="Arial" pitchFamily="34" charset="0"/>
              </a:rPr>
              <a:t> </a:t>
            </a:r>
            <a:r>
              <a:rPr lang="en-US" sz="2000" dirty="0" err="1">
                <a:solidFill>
                  <a:srgbClr val="FFFFFF"/>
                </a:solidFill>
                <a:latin typeface="Kruti Dev 010" pitchFamily="2" charset="0"/>
                <a:cs typeface="Arial" pitchFamily="34" charset="0"/>
              </a:rPr>
              <a:t>dj</a:t>
            </a:r>
            <a:r>
              <a:rPr lang="en-US" sz="2000" dirty="0">
                <a:solidFill>
                  <a:srgbClr val="FFFFFF"/>
                </a:solidFill>
                <a:latin typeface="Kruti Dev 010" pitchFamily="2" charset="0"/>
                <a:cs typeface="Arial" pitchFamily="34" charset="0"/>
              </a:rPr>
              <a:t> </a:t>
            </a:r>
            <a:r>
              <a:rPr lang="en-US" sz="2000" dirty="0" err="1">
                <a:solidFill>
                  <a:srgbClr val="FFFFFF"/>
                </a:solidFill>
                <a:latin typeface="Kruti Dev 010" pitchFamily="2" charset="0"/>
                <a:cs typeface="Arial" pitchFamily="34" charset="0"/>
              </a:rPr>
              <a:t>ldrs</a:t>
            </a:r>
            <a:r>
              <a:rPr lang="en-US" sz="2000" dirty="0">
                <a:solidFill>
                  <a:srgbClr val="FFFFFF"/>
                </a:solidFill>
                <a:latin typeface="Kruti Dev 010" pitchFamily="2" charset="0"/>
                <a:cs typeface="Arial" pitchFamily="34" charset="0"/>
              </a:rPr>
              <a:t> </a:t>
            </a:r>
            <a:r>
              <a:rPr lang="en-US" sz="2000" dirty="0" err="1">
                <a:solidFill>
                  <a:srgbClr val="FFFFFF"/>
                </a:solidFill>
                <a:latin typeface="Kruti Dev 010" pitchFamily="2" charset="0"/>
                <a:cs typeface="Arial" pitchFamily="34" charset="0"/>
              </a:rPr>
              <a:t>gSa</a:t>
            </a:r>
            <a:endParaRPr lang="en-US" sz="2000" dirty="0">
              <a:solidFill>
                <a:srgbClr val="FFFFFF"/>
              </a:solidFill>
              <a:latin typeface="Kruti Dev 010" pitchFamily="2" charset="0"/>
              <a:cs typeface="Arial" pitchFamily="34" charset="0"/>
            </a:endParaRP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n-US" sz="2000" dirty="0">
              <a:solidFill>
                <a:srgbClr val="FFFFFF"/>
              </a:solidFill>
              <a:latin typeface="Calibri" pitchFamily="32" charset="0"/>
              <a:cs typeface="Arial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2000" dirty="0" err="1">
                <a:solidFill>
                  <a:srgbClr val="FFFFFF"/>
                </a:solidFill>
                <a:latin typeface="Kruti Dev 010" pitchFamily="2" charset="0"/>
                <a:cs typeface="Arial" pitchFamily="34" charset="0"/>
              </a:rPr>
              <a:t>tula</a:t>
            </a:r>
            <a:r>
              <a:rPr lang="en-US" sz="2000" dirty="0">
                <a:solidFill>
                  <a:srgbClr val="FFFFFF"/>
                </a:solidFill>
                <a:latin typeface="Kruti Dev 010" pitchFamily="2" charset="0"/>
                <a:cs typeface="Arial" pitchFamily="34" charset="0"/>
              </a:rPr>
              <a:t>[;k </a:t>
            </a:r>
            <a:r>
              <a:rPr lang="en-US" sz="2000" dirty="0" err="1">
                <a:solidFill>
                  <a:srgbClr val="FFFFFF"/>
                </a:solidFill>
                <a:latin typeface="Kruti Dev 010" pitchFamily="2" charset="0"/>
                <a:cs typeface="Arial" pitchFamily="34" charset="0"/>
              </a:rPr>
              <a:t>dk</a:t>
            </a:r>
            <a:r>
              <a:rPr lang="en-US" sz="2000" dirty="0">
                <a:solidFill>
                  <a:srgbClr val="FFFFFF"/>
                </a:solidFill>
                <a:latin typeface="Kruti Dev 010" pitchFamily="2" charset="0"/>
                <a:cs typeface="Arial" pitchFamily="34" charset="0"/>
              </a:rPr>
              <a:t> </a:t>
            </a:r>
            <a:r>
              <a:rPr lang="en-US" sz="2000" dirty="0" err="1">
                <a:solidFill>
                  <a:srgbClr val="FFFFFF"/>
                </a:solidFill>
                <a:latin typeface="Kruti Dev 010" pitchFamily="2" charset="0"/>
                <a:cs typeface="Arial" pitchFamily="34" charset="0"/>
              </a:rPr>
              <a:t>dkjd</a:t>
            </a:r>
            <a:endParaRPr lang="en-US" sz="2000" dirty="0">
              <a:solidFill>
                <a:srgbClr val="FFFFFF"/>
              </a:solidFill>
              <a:latin typeface="Calibri" pitchFamily="32" charset="0"/>
              <a:cs typeface="Arial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2000" dirty="0" err="1">
                <a:solidFill>
                  <a:srgbClr val="FFFFFF"/>
                </a:solidFill>
                <a:latin typeface="Kruti Dev 010" pitchFamily="2" charset="0"/>
                <a:cs typeface="Arial" pitchFamily="34" charset="0"/>
              </a:rPr>
              <a:t>LFkkuh</a:t>
            </a:r>
            <a:r>
              <a:rPr lang="en-US" sz="2000" dirty="0">
                <a:solidFill>
                  <a:srgbClr val="FFFFFF"/>
                </a:solidFill>
                <a:latin typeface="Kruti Dev 010" pitchFamily="2" charset="0"/>
                <a:cs typeface="Arial" pitchFamily="34" charset="0"/>
              </a:rPr>
              <a:t>; </a:t>
            </a:r>
            <a:r>
              <a:rPr lang="en-US" sz="2000" dirty="0" err="1">
                <a:solidFill>
                  <a:srgbClr val="FFFFFF"/>
                </a:solidFill>
                <a:latin typeface="Kruti Dev 010" pitchFamily="2" charset="0"/>
                <a:cs typeface="Arial" pitchFamily="34" charset="0"/>
              </a:rPr>
              <a:t>oLrq,a@mRikn</a:t>
            </a:r>
            <a:endParaRPr lang="en-US" sz="2000" dirty="0">
              <a:solidFill>
                <a:srgbClr val="FFFFFF"/>
              </a:solidFill>
              <a:latin typeface="Calibri" pitchFamily="32" charset="0"/>
              <a:cs typeface="Arial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2000" dirty="0" err="1">
                <a:solidFill>
                  <a:srgbClr val="FFFFFF"/>
                </a:solidFill>
                <a:latin typeface="Kruti Dev 010" pitchFamily="2" charset="0"/>
                <a:cs typeface="Arial" pitchFamily="34" charset="0"/>
              </a:rPr>
              <a:t>i;ZVu</a:t>
            </a:r>
            <a:r>
              <a:rPr lang="en-US" sz="2000" dirty="0">
                <a:solidFill>
                  <a:srgbClr val="FFFFFF"/>
                </a:solidFill>
                <a:latin typeface="Kruti Dev 010" pitchFamily="2" charset="0"/>
                <a:cs typeface="Arial" pitchFamily="34" charset="0"/>
              </a:rPr>
              <a:t> </a:t>
            </a:r>
            <a:r>
              <a:rPr lang="en-US" sz="2000" dirty="0" err="1">
                <a:solidFill>
                  <a:srgbClr val="FFFFFF"/>
                </a:solidFill>
                <a:latin typeface="Kruti Dev 010" pitchFamily="2" charset="0"/>
                <a:cs typeface="Arial" pitchFamily="34" charset="0"/>
              </a:rPr>
              <a:t>vkd"kZ.k</a:t>
            </a:r>
            <a:endParaRPr lang="en-US" sz="2000" dirty="0">
              <a:solidFill>
                <a:srgbClr val="FFFFFF"/>
              </a:solidFill>
              <a:latin typeface="Calibri" pitchFamily="32" charset="0"/>
              <a:cs typeface="Arial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2000" dirty="0" err="1">
                <a:solidFill>
                  <a:srgbClr val="FFFFFF"/>
                </a:solidFill>
                <a:latin typeface="Kruti Dev 010" pitchFamily="2" charset="0"/>
                <a:cs typeface="Arial" pitchFamily="34" charset="0"/>
              </a:rPr>
              <a:t>LFkkuh</a:t>
            </a:r>
            <a:r>
              <a:rPr lang="en-US" sz="2000" dirty="0">
                <a:solidFill>
                  <a:srgbClr val="FFFFFF"/>
                </a:solidFill>
                <a:latin typeface="Kruti Dev 010" pitchFamily="2" charset="0"/>
                <a:cs typeface="Arial" pitchFamily="34" charset="0"/>
              </a:rPr>
              <a:t>; </a:t>
            </a:r>
            <a:r>
              <a:rPr lang="en-US" sz="2000" dirty="0" err="1">
                <a:solidFill>
                  <a:srgbClr val="FFFFFF"/>
                </a:solidFill>
                <a:latin typeface="Kruti Dev 010" pitchFamily="2" charset="0"/>
                <a:cs typeface="Arial" pitchFamily="34" charset="0"/>
              </a:rPr>
              <a:t>dkjhxj</a:t>
            </a:r>
            <a:r>
              <a:rPr lang="en-US" sz="2000" dirty="0">
                <a:solidFill>
                  <a:srgbClr val="FFFFFF"/>
                </a:solidFill>
                <a:latin typeface="Kruti Dev 010" pitchFamily="2" charset="0"/>
                <a:cs typeface="Arial" pitchFamily="34" charset="0"/>
              </a:rPr>
              <a:t> </a:t>
            </a:r>
            <a:r>
              <a:rPr lang="hi-IN" sz="1600" dirty="0">
                <a:solidFill>
                  <a:srgbClr val="FFFFFF"/>
                </a:solidFill>
                <a:latin typeface="Kruti Dev 010" pitchFamily="2" charset="0"/>
                <a:cs typeface="Arial" pitchFamily="34" charset="0"/>
              </a:rPr>
              <a:t>कौशल </a:t>
            </a:r>
            <a:endParaRPr lang="en-US" sz="1600" dirty="0">
              <a:solidFill>
                <a:srgbClr val="FFFFFF"/>
              </a:solidFill>
              <a:latin typeface="Kruti Dev 010" pitchFamily="2" charset="0"/>
              <a:cs typeface="Arial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2000" dirty="0" err="1">
                <a:solidFill>
                  <a:srgbClr val="FFFFFF"/>
                </a:solidFill>
                <a:latin typeface="Kruti Dev 010" pitchFamily="2" charset="0"/>
                <a:cs typeface="Arial" pitchFamily="34" charset="0"/>
              </a:rPr>
              <a:t>ifj;kstuk,a</a:t>
            </a:r>
            <a:r>
              <a:rPr lang="en-US" sz="2000" dirty="0">
                <a:solidFill>
                  <a:srgbClr val="FFFFFF"/>
                </a:solidFill>
                <a:latin typeface="Kruti Dev 010" pitchFamily="2" charset="0"/>
                <a:cs typeface="Arial" pitchFamily="34" charset="0"/>
              </a:rPr>
              <a:t> </a:t>
            </a:r>
            <a:r>
              <a:rPr lang="en-US" sz="2000" dirty="0" err="1">
                <a:solidFill>
                  <a:srgbClr val="FFFFFF"/>
                </a:solidFill>
                <a:latin typeface="Kruti Dev 010" pitchFamily="2" charset="0"/>
                <a:cs typeface="Arial" pitchFamily="34" charset="0"/>
              </a:rPr>
              <a:t>vkSj</a:t>
            </a:r>
            <a:r>
              <a:rPr lang="en-US" sz="2000" dirty="0">
                <a:solidFill>
                  <a:srgbClr val="FFFFFF"/>
                </a:solidFill>
                <a:latin typeface="Kruti Dev 010" pitchFamily="2" charset="0"/>
                <a:cs typeface="Arial" pitchFamily="34" charset="0"/>
              </a:rPr>
              <a:t> ;</a:t>
            </a:r>
            <a:r>
              <a:rPr lang="en-US" sz="2000" dirty="0" err="1">
                <a:solidFill>
                  <a:srgbClr val="FFFFFF"/>
                </a:solidFill>
                <a:latin typeface="Kruti Dev 010" pitchFamily="2" charset="0"/>
                <a:cs typeface="Arial" pitchFamily="34" charset="0"/>
              </a:rPr>
              <a:t>kstuk,a</a:t>
            </a:r>
            <a:endParaRPr lang="en-US" sz="2000" dirty="0">
              <a:solidFill>
                <a:srgbClr val="FFFFFF"/>
              </a:solidFill>
              <a:latin typeface="Calibri" pitchFamily="32" charset="0"/>
              <a:cs typeface="Arial" pitchFamily="34" charset="0"/>
            </a:endParaRP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n-US" sz="2000" dirty="0">
              <a:solidFill>
                <a:srgbClr val="FFFFFF"/>
              </a:solidFill>
              <a:latin typeface="Calibri" pitchFamily="32" charset="0"/>
              <a:cs typeface="Arial" pitchFamily="34" charset="0"/>
            </a:endParaRP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2000" dirty="0">
                <a:solidFill>
                  <a:srgbClr val="FFFFFF"/>
                </a:solidFill>
                <a:latin typeface="Kruti Dev 010" pitchFamily="2" charset="0"/>
                <a:cs typeface="Arial" pitchFamily="34" charset="0"/>
              </a:rPr>
              <a:t>;s </a:t>
            </a:r>
            <a:r>
              <a:rPr lang="hi-IN" sz="1600" dirty="0">
                <a:solidFill>
                  <a:srgbClr val="FFFFFF"/>
                </a:solidFill>
                <a:latin typeface="Kruti Dev 010" pitchFamily="2" charset="0"/>
                <a:cs typeface="Arial" pitchFamily="34" charset="0"/>
              </a:rPr>
              <a:t>उन स्थानों के भीतर</a:t>
            </a:r>
            <a:r>
              <a:rPr lang="en-US" sz="1600" dirty="0">
                <a:solidFill>
                  <a:srgbClr val="FFFFFF"/>
                </a:solidFill>
                <a:latin typeface="Kruti Dev 010" pitchFamily="2" charset="0"/>
                <a:cs typeface="Arial" pitchFamily="34" charset="0"/>
              </a:rPr>
              <a:t> </a:t>
            </a:r>
            <a:r>
              <a:rPr lang="en-US" sz="2000" dirty="0">
                <a:solidFill>
                  <a:srgbClr val="FFFFFF"/>
                </a:solidFill>
                <a:latin typeface="Kruti Dev 010" pitchFamily="2" charset="0"/>
                <a:cs typeface="Arial" pitchFamily="34" charset="0"/>
              </a:rPr>
              <a:t>mu </a:t>
            </a:r>
            <a:r>
              <a:rPr lang="en-US" sz="2000" dirty="0" err="1">
                <a:solidFill>
                  <a:srgbClr val="FFFFFF"/>
                </a:solidFill>
                <a:latin typeface="Kruti Dev 010" pitchFamily="2" charset="0"/>
                <a:cs typeface="Arial" pitchFamily="34" charset="0"/>
              </a:rPr>
              <a:t>O;kikjksa</a:t>
            </a:r>
            <a:r>
              <a:rPr lang="en-US" sz="2000" dirty="0">
                <a:solidFill>
                  <a:srgbClr val="FFFFFF"/>
                </a:solidFill>
                <a:latin typeface="Kruti Dev 010" pitchFamily="2" charset="0"/>
                <a:cs typeface="Arial" pitchFamily="34" charset="0"/>
              </a:rPr>
              <a:t> dh </a:t>
            </a:r>
            <a:r>
              <a:rPr lang="en-US" sz="2000" dirty="0" err="1">
                <a:solidFill>
                  <a:srgbClr val="FFFFFF"/>
                </a:solidFill>
                <a:latin typeface="Kruti Dev 010" pitchFamily="2" charset="0"/>
                <a:cs typeface="Arial" pitchFamily="34" charset="0"/>
              </a:rPr>
              <a:t>igpku</a:t>
            </a:r>
            <a:r>
              <a:rPr lang="en-US" sz="2000" dirty="0">
                <a:solidFill>
                  <a:srgbClr val="FFFFFF"/>
                </a:solidFill>
                <a:latin typeface="Kruti Dev 010" pitchFamily="2" charset="0"/>
                <a:cs typeface="Arial" pitchFamily="34" charset="0"/>
              </a:rPr>
              <a:t> </a:t>
            </a:r>
            <a:r>
              <a:rPr lang="en-US" sz="2000" dirty="0" err="1">
                <a:solidFill>
                  <a:srgbClr val="FFFFFF"/>
                </a:solidFill>
                <a:latin typeface="Kruti Dev 010" pitchFamily="2" charset="0"/>
                <a:cs typeface="Arial" pitchFamily="34" charset="0"/>
              </a:rPr>
              <a:t>djus</a:t>
            </a:r>
            <a:r>
              <a:rPr lang="en-US" sz="2000" dirty="0">
                <a:solidFill>
                  <a:srgbClr val="FFFFFF"/>
                </a:solidFill>
                <a:latin typeface="Kruti Dev 010" pitchFamily="2" charset="0"/>
                <a:cs typeface="Arial" pitchFamily="34" charset="0"/>
              </a:rPr>
              <a:t> </a:t>
            </a:r>
            <a:r>
              <a:rPr lang="en-US" sz="2000" dirty="0" err="1">
                <a:solidFill>
                  <a:srgbClr val="FFFFFF"/>
                </a:solidFill>
                <a:latin typeface="Kruti Dev 010" pitchFamily="2" charset="0"/>
                <a:cs typeface="Arial" pitchFamily="34" charset="0"/>
              </a:rPr>
              <a:t>dk</a:t>
            </a:r>
            <a:r>
              <a:rPr lang="en-US" sz="2000" dirty="0">
                <a:solidFill>
                  <a:srgbClr val="FFFFFF"/>
                </a:solidFill>
                <a:latin typeface="Kruti Dev 010" pitchFamily="2" charset="0"/>
                <a:cs typeface="Arial" pitchFamily="34" charset="0"/>
              </a:rPr>
              <a:t> </a:t>
            </a:r>
            <a:r>
              <a:rPr lang="en-US" sz="2000" dirty="0" err="1">
                <a:solidFill>
                  <a:srgbClr val="FFFFFF"/>
                </a:solidFill>
                <a:latin typeface="Kruti Dev 010" pitchFamily="2" charset="0"/>
                <a:cs typeface="Arial" pitchFamily="34" charset="0"/>
              </a:rPr>
              <a:t>vk</a:t>
            </a:r>
            <a:r>
              <a:rPr lang="en-US" sz="2000" dirty="0">
                <a:solidFill>
                  <a:srgbClr val="FFFFFF"/>
                </a:solidFill>
                <a:latin typeface="Kruti Dev 010" pitchFamily="2" charset="0"/>
                <a:cs typeface="Arial" pitchFamily="34" charset="0"/>
              </a:rPr>
              <a:t>/</a:t>
            </a:r>
            <a:r>
              <a:rPr lang="en-US" sz="2000" dirty="0" err="1">
                <a:solidFill>
                  <a:srgbClr val="FFFFFF"/>
                </a:solidFill>
                <a:latin typeface="Kruti Dev 010" pitchFamily="2" charset="0"/>
                <a:cs typeface="Arial" pitchFamily="34" charset="0"/>
              </a:rPr>
              <a:t>kkj</a:t>
            </a:r>
            <a:r>
              <a:rPr lang="en-US" sz="2000" dirty="0">
                <a:solidFill>
                  <a:srgbClr val="FFFFFF"/>
                </a:solidFill>
                <a:latin typeface="Kruti Dev 010" pitchFamily="2" charset="0"/>
                <a:cs typeface="Arial" pitchFamily="34" charset="0"/>
              </a:rPr>
              <a:t> </a:t>
            </a:r>
            <a:r>
              <a:rPr lang="en-US" sz="2000" dirty="0" err="1">
                <a:solidFill>
                  <a:srgbClr val="FFFFFF"/>
                </a:solidFill>
                <a:latin typeface="Kruti Dev 010" pitchFamily="2" charset="0"/>
                <a:cs typeface="Arial" pitchFamily="34" charset="0"/>
              </a:rPr>
              <a:t>gSa</a:t>
            </a:r>
            <a:r>
              <a:rPr lang="en-US" sz="2000" dirty="0">
                <a:solidFill>
                  <a:srgbClr val="FFFFFF"/>
                </a:solidFill>
                <a:latin typeface="Kruti Dev 010" pitchFamily="2" charset="0"/>
                <a:cs typeface="Arial" pitchFamily="34" charset="0"/>
              </a:rPr>
              <a:t> </a:t>
            </a:r>
            <a:r>
              <a:rPr lang="en-US" sz="2000" dirty="0" err="1">
                <a:solidFill>
                  <a:srgbClr val="FFFFFF"/>
                </a:solidFill>
                <a:latin typeface="Kruti Dev 010" pitchFamily="2" charset="0"/>
                <a:cs typeface="Arial" pitchFamily="34" charset="0"/>
              </a:rPr>
              <a:t>ftldk</a:t>
            </a:r>
            <a:r>
              <a:rPr lang="en-US" sz="2000" dirty="0">
                <a:solidFill>
                  <a:srgbClr val="FFFFFF"/>
                </a:solidFill>
                <a:latin typeface="Kruti Dev 010" pitchFamily="2" charset="0"/>
                <a:cs typeface="Arial" pitchFamily="34" charset="0"/>
              </a:rPr>
              <a:t> </a:t>
            </a:r>
            <a:r>
              <a:rPr lang="hi-IN" sz="1600" dirty="0">
                <a:solidFill>
                  <a:srgbClr val="FFFFFF"/>
                </a:solidFill>
                <a:latin typeface="Kruti Dev 010" pitchFamily="2" charset="0"/>
                <a:cs typeface="Arial" pitchFamily="34" charset="0"/>
              </a:rPr>
              <a:t>उपयोग</a:t>
            </a:r>
            <a:r>
              <a:rPr lang="hi-IN" sz="2000" dirty="0">
                <a:solidFill>
                  <a:srgbClr val="FFFFFF"/>
                </a:solidFill>
                <a:latin typeface="Kruti Dev 010" pitchFamily="2" charset="0"/>
                <a:cs typeface="Arial" pitchFamily="34" charset="0"/>
              </a:rPr>
              <a:t> </a:t>
            </a:r>
            <a:r>
              <a:rPr lang="hi-IN" sz="1600" dirty="0">
                <a:solidFill>
                  <a:srgbClr val="FFFFFF"/>
                </a:solidFill>
                <a:latin typeface="Kruti Dev 010" pitchFamily="2" charset="0"/>
                <a:cs typeface="Arial" pitchFamily="34" charset="0"/>
              </a:rPr>
              <a:t>भविष्य में अवसरों का और मूल्यांकन करने के लिए किया जा सकता है</a:t>
            </a:r>
            <a:endParaRPr lang="en-US" sz="2000" dirty="0">
              <a:solidFill>
                <a:srgbClr val="FFFFFF"/>
              </a:solidFill>
              <a:latin typeface="Calibri" pitchFamily="32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4547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fld id="{F3B6D15D-5E2B-4026-B75C-22CFB76785BF}" type="slidenum">
              <a:rPr lang="en-US" sz="1600" b="1" smtClean="0"/>
              <a:pPr algn="ctr" eaLnBrk="1" hangingPunct="1"/>
              <a:t>18</a:t>
            </a:fld>
            <a:endParaRPr lang="en-US" sz="1600" b="1"/>
          </a:p>
        </p:txBody>
      </p:sp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228600" y="1214438"/>
            <a:ext cx="4319588" cy="35861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2945" tIns="41473" rIns="82945" bIns="41473"/>
          <a:lstStyle/>
          <a:p>
            <a:pPr marL="200025" indent="-200025" fontAlgn="auto">
              <a:spcBef>
                <a:spcPts val="0"/>
              </a:spcBef>
              <a:spcAft>
                <a:spcPts val="1200"/>
              </a:spcAft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sz="2000" dirty="0">
              <a:solidFill>
                <a:srgbClr val="000000"/>
              </a:solidFill>
              <a:latin typeface="+mj-lt"/>
              <a:cs typeface="+mn-cs"/>
            </a:endParaRPr>
          </a:p>
          <a:p>
            <a:pPr marL="200025" indent="-200025" fontAlgn="auto">
              <a:spcBef>
                <a:spcPts val="0"/>
              </a:spcBef>
              <a:spcAft>
                <a:spcPts val="0"/>
              </a:spcAft>
              <a:buSzPct val="10000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dirty="0">
              <a:solidFill>
                <a:srgbClr val="000000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10248" name="Text Box 17"/>
          <p:cNvSpPr txBox="1">
            <a:spLocks noChangeArrowheads="1"/>
          </p:cNvSpPr>
          <p:nvPr/>
        </p:nvSpPr>
        <p:spPr bwMode="auto">
          <a:xfrm>
            <a:off x="-76200" y="2514600"/>
            <a:ext cx="414338" cy="33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42452" rIns="81639" bIns="42452">
            <a:spAutoFit/>
          </a:bodyPr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ts val="1025"/>
              </a:spcBef>
            </a:pPr>
            <a:r>
              <a:rPr lang="en-GB" sz="1600" b="1" dirty="0">
                <a:solidFill>
                  <a:srgbClr val="000000"/>
                </a:solidFill>
                <a:latin typeface="Wingdings" pitchFamily="2" charset="2"/>
                <a:cs typeface="Times New Roman" pitchFamily="18" charset="0"/>
                <a:sym typeface="Wingdings" pitchFamily="2" charset="2"/>
              </a:rPr>
              <a:t></a:t>
            </a:r>
            <a:endParaRPr lang="en-GB" sz="1600" b="1" dirty="0">
              <a:solidFill>
                <a:srgbClr val="000000"/>
              </a:solidFill>
              <a:latin typeface="Wingdings" pitchFamily="2" charset="2"/>
              <a:cs typeface="Times New Roman" pitchFamily="18" charset="0"/>
            </a:endParaRPr>
          </a:p>
        </p:txBody>
      </p:sp>
      <p:sp>
        <p:nvSpPr>
          <p:cNvPr id="10249" name="Text Box 17"/>
          <p:cNvSpPr txBox="1">
            <a:spLocks noChangeArrowheads="1"/>
          </p:cNvSpPr>
          <p:nvPr/>
        </p:nvSpPr>
        <p:spPr bwMode="auto">
          <a:xfrm>
            <a:off x="-109538" y="1198563"/>
            <a:ext cx="414338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42452" rIns="81639" bIns="42452">
            <a:spAutoFit/>
          </a:bodyPr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ts val="1025"/>
              </a:spcBef>
            </a:pPr>
            <a:r>
              <a:rPr lang="en-GB" sz="1400" b="1" dirty="0">
                <a:solidFill>
                  <a:srgbClr val="00B050"/>
                </a:solidFill>
                <a:latin typeface="Wingdings" pitchFamily="2" charset="2"/>
                <a:cs typeface="Times New Roman" pitchFamily="18" charset="0"/>
              </a:rPr>
              <a:t></a:t>
            </a:r>
          </a:p>
        </p:txBody>
      </p:sp>
      <p:sp>
        <p:nvSpPr>
          <p:cNvPr id="10" name="Text Box 1"/>
          <p:cNvSpPr txBox="1">
            <a:spLocks noChangeArrowheads="1"/>
          </p:cNvSpPr>
          <p:nvPr/>
        </p:nvSpPr>
        <p:spPr bwMode="auto">
          <a:xfrm>
            <a:off x="381000" y="152400"/>
            <a:ext cx="40386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GB" sz="2400" dirty="0"/>
              <a:t>Agenda</a:t>
            </a: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381000" y="1066800"/>
            <a:ext cx="4038600" cy="52578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indent="-342900">
              <a:spcAft>
                <a:spcPts val="800"/>
              </a:spcAft>
              <a:buFont typeface="+mj-lt"/>
              <a:buAutoNum type="arabicPeriod"/>
            </a:pPr>
            <a:r>
              <a:rPr lang="en-US" sz="2000" dirty="0"/>
              <a:t>Understanding feasibility of business opportunities </a:t>
            </a:r>
          </a:p>
          <a:p>
            <a:pPr marL="342900" indent="-342900">
              <a:spcAft>
                <a:spcPts val="800"/>
              </a:spcAft>
              <a:buFont typeface="+mj-lt"/>
              <a:buAutoNum type="arabicPeriod"/>
            </a:pPr>
            <a:r>
              <a:rPr lang="en-US" sz="2000" dirty="0"/>
              <a:t>Factors contributing to business opportunities</a:t>
            </a:r>
          </a:p>
          <a:p>
            <a:pPr marL="342900" indent="-342900">
              <a:spcAft>
                <a:spcPts val="800"/>
              </a:spcAft>
              <a:buFont typeface="+mj-lt"/>
              <a:buAutoNum type="arabicPeriod"/>
            </a:pPr>
            <a:r>
              <a:rPr lang="en-US" sz="2000" dirty="0"/>
              <a:t>Checklists for evaluation opportunities</a:t>
            </a:r>
          </a:p>
          <a:p>
            <a:pPr marL="342900" indent="-342900">
              <a:spcAft>
                <a:spcPts val="800"/>
              </a:spcAft>
              <a:buFont typeface="+mj-lt"/>
              <a:buAutoNum type="arabicPeriod"/>
            </a:pPr>
            <a:endParaRPr lang="en-GB" sz="2000" dirty="0">
              <a:solidFill>
                <a:srgbClr val="000000"/>
              </a:solidFill>
            </a:endParaRPr>
          </a:p>
        </p:txBody>
      </p:sp>
      <p:sp>
        <p:nvSpPr>
          <p:cNvPr id="13" name="Text Box 1"/>
          <p:cNvSpPr txBox="1">
            <a:spLocks noChangeArrowheads="1"/>
          </p:cNvSpPr>
          <p:nvPr/>
        </p:nvSpPr>
        <p:spPr bwMode="auto">
          <a:xfrm>
            <a:off x="4686401" y="152400"/>
            <a:ext cx="40386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x-none" sz="2400" dirty="0"/>
              <a:t>लक्ष्य</a:t>
            </a:r>
            <a:endParaRPr lang="en-GB" sz="2400" dirty="0"/>
          </a:p>
        </p:txBody>
      </p:sp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4686401" y="1066800"/>
            <a:ext cx="4038600" cy="52578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457200" lvl="1" indent="-457200" eaLnBrk="1" hangingPunct="1">
              <a:lnSpc>
                <a:spcPct val="150000"/>
              </a:lnSpc>
              <a:buSzPct val="100000"/>
              <a:buFont typeface="+mj-lt"/>
              <a:buAutoNum type="arabicPeriod"/>
              <a:defRPr/>
            </a:pPr>
            <a:r>
              <a:rPr lang="hi-IN" sz="2400" dirty="0">
                <a:solidFill>
                  <a:srgbClr val="000000"/>
                </a:solidFill>
              </a:rPr>
              <a:t>व्यापार के अवसरों की व्यवहार्यता को समझना</a:t>
            </a:r>
            <a:endParaRPr lang="en-US" sz="2400" dirty="0">
              <a:solidFill>
                <a:srgbClr val="000000"/>
              </a:solidFill>
            </a:endParaRPr>
          </a:p>
          <a:p>
            <a:pPr marL="457200" lvl="1" indent="-457200" eaLnBrk="1" hangingPunct="1">
              <a:lnSpc>
                <a:spcPct val="150000"/>
              </a:lnSpc>
              <a:buSzPct val="100000"/>
              <a:buFont typeface="+mj-lt"/>
              <a:buAutoNum type="arabicPeriod"/>
              <a:defRPr/>
            </a:pPr>
            <a:r>
              <a:rPr lang="hi-IN" sz="2400" dirty="0">
                <a:solidFill>
                  <a:srgbClr val="000000"/>
                </a:solidFill>
              </a:rPr>
              <a:t>व्यवसाय के अवसरों में योगदान करने वाले कारक</a:t>
            </a:r>
            <a:endParaRPr lang="en-US" sz="2400" dirty="0">
              <a:solidFill>
                <a:srgbClr val="000000"/>
              </a:solidFill>
            </a:endParaRPr>
          </a:p>
          <a:p>
            <a:pPr marL="457200" lvl="1" indent="-457200" eaLnBrk="1" hangingPunct="1">
              <a:lnSpc>
                <a:spcPct val="150000"/>
              </a:lnSpc>
              <a:buSzPct val="100000"/>
              <a:buFont typeface="+mj-lt"/>
              <a:buAutoNum type="arabicPeriod"/>
              <a:defRPr/>
            </a:pPr>
            <a:r>
              <a:rPr lang="hi-IN" sz="2400" dirty="0">
                <a:solidFill>
                  <a:srgbClr val="000000"/>
                </a:solidFill>
              </a:rPr>
              <a:t>मूल्यांकन के अवसरों के लिए चेकलिस्ट</a:t>
            </a:r>
            <a:r>
              <a:rPr lang="en-US" sz="2400" dirty="0">
                <a:solidFill>
                  <a:srgbClr val="000000"/>
                </a:solidFill>
              </a:rPr>
              <a:t> (</a:t>
            </a:r>
            <a:r>
              <a:rPr lang="hi-IN" sz="2400" dirty="0"/>
              <a:t>जांच सूची </a:t>
            </a:r>
            <a:r>
              <a:rPr lang="en-US" sz="2400" dirty="0"/>
              <a:t>)</a:t>
            </a:r>
            <a:endParaRPr lang="en-US" sz="2400" dirty="0">
              <a:solidFill>
                <a:srgbClr val="000000"/>
              </a:solidFill>
            </a:endParaRPr>
          </a:p>
        </p:txBody>
      </p:sp>
      <p:sp>
        <p:nvSpPr>
          <p:cNvPr id="15" name="Text Box 17"/>
          <p:cNvSpPr txBox="1">
            <a:spLocks noChangeArrowheads="1"/>
          </p:cNvSpPr>
          <p:nvPr/>
        </p:nvSpPr>
        <p:spPr bwMode="auto">
          <a:xfrm>
            <a:off x="-109538" y="1908175"/>
            <a:ext cx="414338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42452" rIns="81639" bIns="42452">
            <a:spAutoFit/>
          </a:bodyPr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ts val="1025"/>
              </a:spcBef>
            </a:pPr>
            <a:r>
              <a:rPr lang="en-GB" sz="1400" b="1" dirty="0">
                <a:solidFill>
                  <a:srgbClr val="00B050"/>
                </a:solidFill>
                <a:latin typeface="Wingdings" pitchFamily="2" charset="2"/>
                <a:cs typeface="Times New Roman" pitchFamily="18" charset="0"/>
              </a:rPr>
              <a:t></a:t>
            </a:r>
          </a:p>
        </p:txBody>
      </p:sp>
    </p:spTree>
    <p:extLst>
      <p:ext uri="{BB962C8B-B14F-4D97-AF65-F5344CB8AC3E}">
        <p14:creationId xmlns:p14="http://schemas.microsoft.com/office/powerpoint/2010/main" val="409779425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266700" y="1143000"/>
            <a:ext cx="4076700" cy="5410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2945" tIns="41473" rIns="82945" bIns="41473"/>
          <a:lstStyle/>
          <a:p>
            <a:pPr marL="200025" indent="-200025" fontAlgn="auto">
              <a:spcBef>
                <a:spcPts val="0"/>
              </a:spcBef>
              <a:spcAft>
                <a:spcPts val="1200"/>
              </a:spcAft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sz="2000" dirty="0">
              <a:solidFill>
                <a:srgbClr val="000000"/>
              </a:solidFill>
              <a:latin typeface="+mj-lt"/>
              <a:cs typeface="+mn-cs"/>
            </a:endParaRPr>
          </a:p>
          <a:p>
            <a:pPr marL="200025" indent="-200025" fontAlgn="auto">
              <a:spcBef>
                <a:spcPts val="0"/>
              </a:spcBef>
              <a:spcAft>
                <a:spcPts val="0"/>
              </a:spcAft>
              <a:buSzPct val="10000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dirty="0">
              <a:solidFill>
                <a:srgbClr val="000000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1"/>
          </p:nvPr>
        </p:nvSpPr>
        <p:spPr bwMode="auto">
          <a:xfrm>
            <a:off x="3124200" y="6356350"/>
            <a:ext cx="2895600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fld id="{4AE8BD0A-8973-4389-8028-BEE243D8D5A7}" type="slidenum">
              <a:rPr lang="en-US" sz="1600" b="1" smtClean="0">
                <a:solidFill>
                  <a:schemeClr val="tx1"/>
                </a:solidFill>
              </a:rPr>
              <a:pPr algn="ctr">
                <a:defRPr/>
              </a:pPr>
              <a:t>19</a:t>
            </a:fld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67588" name="Title 1"/>
          <p:cNvSpPr txBox="1">
            <a:spLocks/>
          </p:cNvSpPr>
          <p:nvPr/>
        </p:nvSpPr>
        <p:spPr bwMode="auto">
          <a:xfrm>
            <a:off x="266700" y="228600"/>
            <a:ext cx="4076700" cy="715963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 anchor="ctr"/>
          <a:lstStyle/>
          <a:p>
            <a:pPr eaLnBrk="0" hangingPunct="0"/>
            <a:r>
              <a:rPr lang="en-GB" sz="2400" b="1" dirty="0"/>
              <a:t>Evaluating Feasibility of Business Opportunities: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266700" y="1143000"/>
            <a:ext cx="4076700" cy="5410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pPr eaLnBrk="0" hangingPunct="0">
              <a:lnSpc>
                <a:spcPct val="150000"/>
              </a:lnSpc>
            </a:pPr>
            <a:r>
              <a:rPr lang="en-GB" dirty="0"/>
              <a:t>Using these specific factors, we have shortlisted potential business opportunities in the location.</a:t>
            </a:r>
          </a:p>
          <a:p>
            <a:pPr eaLnBrk="0" hangingPunct="0">
              <a:lnSpc>
                <a:spcPct val="150000"/>
              </a:lnSpc>
            </a:pPr>
            <a:endParaRPr lang="en-US" dirty="0"/>
          </a:p>
          <a:p>
            <a:pPr eaLnBrk="0" hangingPunct="0">
              <a:lnSpc>
                <a:spcPct val="150000"/>
              </a:lnSpc>
            </a:pPr>
            <a:r>
              <a:rPr lang="en-US" dirty="0"/>
              <a:t>Now, by applying </a:t>
            </a:r>
            <a:r>
              <a:rPr lang="en-GB" dirty="0"/>
              <a:t>the 4C+E framework, we will assess feasibility of the short-listed business opportunities</a:t>
            </a:r>
          </a:p>
          <a:p>
            <a:pPr eaLnBrk="0" hangingPunct="0">
              <a:lnSpc>
                <a:spcPct val="150000"/>
              </a:lnSpc>
            </a:pPr>
            <a:endParaRPr lang="en-US" dirty="0"/>
          </a:p>
          <a:p>
            <a:pPr eaLnBrk="0" hangingPunct="0">
              <a:lnSpc>
                <a:spcPct val="150000"/>
              </a:lnSpc>
            </a:pPr>
            <a:r>
              <a:rPr lang="en-US" dirty="0"/>
              <a:t>We will now look at a checklist of questions that should be asked for assessing feasibility using the 4C+E framework</a:t>
            </a:r>
            <a:endParaRPr lang="en-GB" dirty="0"/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4800600" y="1146629"/>
            <a:ext cx="4076700" cy="5410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2945" tIns="41473" rIns="82945" bIns="41473"/>
          <a:lstStyle/>
          <a:p>
            <a:pPr marL="200025" indent="-200025" fontAlgn="auto">
              <a:spcBef>
                <a:spcPts val="0"/>
              </a:spcBef>
              <a:spcAft>
                <a:spcPts val="1200"/>
              </a:spcAft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sz="2000" dirty="0">
              <a:solidFill>
                <a:srgbClr val="000000"/>
              </a:solidFill>
              <a:latin typeface="+mj-lt"/>
              <a:cs typeface="+mn-cs"/>
            </a:endParaRPr>
          </a:p>
          <a:p>
            <a:pPr marL="200025" indent="-200025" fontAlgn="auto">
              <a:spcBef>
                <a:spcPts val="0"/>
              </a:spcBef>
              <a:spcAft>
                <a:spcPts val="0"/>
              </a:spcAft>
              <a:buSzPct val="10000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dirty="0">
              <a:solidFill>
                <a:srgbClr val="000000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 bwMode="auto">
          <a:xfrm>
            <a:off x="4800600" y="232229"/>
            <a:ext cx="4076700" cy="715963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 anchor="ctr"/>
          <a:lstStyle/>
          <a:p>
            <a:pPr eaLnBrk="0" hangingPunct="0"/>
            <a:r>
              <a:rPr lang="hi-IN" sz="2400" b="1" dirty="0"/>
              <a:t>व्यवसाय के अवसरों की व्यवहार्यता का मूल्यांकन करना:</a:t>
            </a:r>
            <a:endParaRPr lang="en-GB" sz="2400" b="1" dirty="0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4800600" y="1146629"/>
            <a:ext cx="4076700" cy="5410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pPr eaLnBrk="0" hangingPunct="0">
              <a:lnSpc>
                <a:spcPct val="150000"/>
              </a:lnSpc>
            </a:pPr>
            <a:r>
              <a:rPr lang="hi-IN" dirty="0"/>
              <a:t>इन विशिष्ट कारकों का उपयोग करके, हमने स्थान में संभावित व्यावसायिक अवसरों को सूचीबद्ध किया है।</a:t>
            </a:r>
            <a:endParaRPr lang="en-US" dirty="0"/>
          </a:p>
          <a:p>
            <a:pPr eaLnBrk="0" hangingPunct="0">
              <a:lnSpc>
                <a:spcPct val="150000"/>
              </a:lnSpc>
            </a:pPr>
            <a:endParaRPr lang="en-US" dirty="0"/>
          </a:p>
          <a:p>
            <a:pPr eaLnBrk="0" hangingPunct="0">
              <a:lnSpc>
                <a:spcPct val="150000"/>
              </a:lnSpc>
            </a:pPr>
            <a:r>
              <a:rPr lang="hi-IN" dirty="0"/>
              <a:t>अब, 4 सी + ई ढांचे को लागू करके, हम लघु सूचीबद्ध व्यापार अवसरों की व्यवहार्यता का आकलन करेंगे</a:t>
            </a:r>
            <a:endParaRPr lang="en-US" dirty="0"/>
          </a:p>
          <a:p>
            <a:pPr eaLnBrk="0" hangingPunct="0">
              <a:lnSpc>
                <a:spcPct val="150000"/>
              </a:lnSpc>
            </a:pPr>
            <a:endParaRPr lang="en-US" dirty="0"/>
          </a:p>
          <a:p>
            <a:pPr eaLnBrk="0" hangingPunct="0">
              <a:lnSpc>
                <a:spcPct val="150000"/>
              </a:lnSpc>
            </a:pPr>
            <a:r>
              <a:rPr lang="hi-IN" dirty="0"/>
              <a:t>अब हम उन प्रश्नों की एक जांच सूची </a:t>
            </a:r>
            <a:endParaRPr lang="en-US" dirty="0">
              <a:solidFill>
                <a:srgbClr val="000000"/>
              </a:solidFill>
            </a:endParaRPr>
          </a:p>
          <a:p>
            <a:pPr eaLnBrk="0" hangingPunct="0">
              <a:lnSpc>
                <a:spcPct val="150000"/>
              </a:lnSpc>
            </a:pPr>
            <a:r>
              <a:rPr lang="hi-IN" dirty="0"/>
              <a:t> बनाएंगे जिन्हें 4 सी + ई ढांचे का उपयोग करके व्यवहार्यता का आकलन करने के लिए कहा जाना चाहिए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6350068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3124200" y="6356350"/>
            <a:ext cx="2895600" cy="365125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fld id="{F3B6D15D-5E2B-4026-B75C-22CFB76785BF}" type="slidenum">
              <a:rPr lang="en-US" sz="1600" b="1" smtClean="0"/>
              <a:pPr algn="ctr" eaLnBrk="1" hangingPunct="1"/>
              <a:t>2</a:t>
            </a:fld>
            <a:endParaRPr lang="en-US" sz="1600" b="1"/>
          </a:p>
        </p:txBody>
      </p:sp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228600" y="1214438"/>
            <a:ext cx="4319588" cy="35861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2945" tIns="41473" rIns="82945" bIns="41473"/>
          <a:lstStyle/>
          <a:p>
            <a:pPr marL="200025" indent="-200025" fontAlgn="auto">
              <a:spcBef>
                <a:spcPts val="0"/>
              </a:spcBef>
              <a:spcAft>
                <a:spcPts val="1200"/>
              </a:spcAft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sz="2000" dirty="0">
              <a:solidFill>
                <a:srgbClr val="000000"/>
              </a:solidFill>
              <a:latin typeface="+mj-lt"/>
              <a:cs typeface="+mn-cs"/>
            </a:endParaRPr>
          </a:p>
          <a:p>
            <a:pPr marL="200025" indent="-200025" fontAlgn="auto">
              <a:spcBef>
                <a:spcPts val="0"/>
              </a:spcBef>
              <a:spcAft>
                <a:spcPts val="0"/>
              </a:spcAft>
              <a:buSzPct val="10000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dirty="0">
              <a:solidFill>
                <a:srgbClr val="000000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10248" name="Text Box 17"/>
          <p:cNvSpPr txBox="1">
            <a:spLocks noChangeArrowheads="1"/>
          </p:cNvSpPr>
          <p:nvPr/>
        </p:nvSpPr>
        <p:spPr bwMode="auto">
          <a:xfrm>
            <a:off x="-76200" y="1116012"/>
            <a:ext cx="414338" cy="33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42452" rIns="81639" bIns="42452">
            <a:spAutoFit/>
          </a:bodyPr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ts val="1025"/>
              </a:spcBef>
            </a:pPr>
            <a:r>
              <a:rPr lang="en-GB" sz="1600" b="1" dirty="0">
                <a:solidFill>
                  <a:srgbClr val="000000"/>
                </a:solidFill>
                <a:latin typeface="Wingdings" pitchFamily="2" charset="2"/>
                <a:cs typeface="Times New Roman" pitchFamily="18" charset="0"/>
                <a:sym typeface="Wingdings" pitchFamily="2" charset="2"/>
              </a:rPr>
              <a:t></a:t>
            </a:r>
            <a:endParaRPr lang="en-GB" sz="1600" b="1" dirty="0">
              <a:solidFill>
                <a:srgbClr val="000000"/>
              </a:solidFill>
              <a:latin typeface="Wingdings" pitchFamily="2" charset="2"/>
              <a:cs typeface="Times New Roman" pitchFamily="18" charset="0"/>
            </a:endParaRPr>
          </a:p>
        </p:txBody>
      </p:sp>
      <p:sp>
        <p:nvSpPr>
          <p:cNvPr id="10" name="Text Box 1"/>
          <p:cNvSpPr txBox="1">
            <a:spLocks noChangeArrowheads="1"/>
          </p:cNvSpPr>
          <p:nvPr/>
        </p:nvSpPr>
        <p:spPr bwMode="auto">
          <a:xfrm>
            <a:off x="381000" y="152400"/>
            <a:ext cx="40386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GB" sz="2400" dirty="0"/>
              <a:t>Agenda</a:t>
            </a: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381000" y="1066800"/>
            <a:ext cx="4038600" cy="52578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indent="-342900">
              <a:spcAft>
                <a:spcPts val="800"/>
              </a:spcAft>
              <a:buFont typeface="+mj-lt"/>
              <a:buAutoNum type="arabicPeriod"/>
            </a:pPr>
            <a:r>
              <a:rPr lang="en-US" sz="2400" dirty="0"/>
              <a:t>Understanding feasibility of business opportunities </a:t>
            </a:r>
          </a:p>
          <a:p>
            <a:pPr marL="342900" indent="-342900">
              <a:spcAft>
                <a:spcPts val="800"/>
              </a:spcAft>
              <a:buFont typeface="+mj-lt"/>
              <a:buAutoNum type="arabicPeriod"/>
            </a:pPr>
            <a:r>
              <a:rPr lang="en-US" sz="2400" dirty="0"/>
              <a:t>Factors contributing to business opportunities</a:t>
            </a:r>
          </a:p>
          <a:p>
            <a:pPr marL="342900" indent="-342900">
              <a:spcAft>
                <a:spcPts val="800"/>
              </a:spcAft>
              <a:buFont typeface="+mj-lt"/>
              <a:buAutoNum type="arabicPeriod"/>
            </a:pPr>
            <a:r>
              <a:rPr lang="en-US" sz="2400" dirty="0"/>
              <a:t>Checklists for evaluation opportunities</a:t>
            </a:r>
          </a:p>
          <a:p>
            <a:pPr marL="342900" indent="-342900">
              <a:spcAft>
                <a:spcPts val="800"/>
              </a:spcAft>
              <a:buFont typeface="+mj-lt"/>
              <a:buAutoNum type="arabicPeriod"/>
            </a:pPr>
            <a:endParaRPr lang="en-GB" sz="2400" dirty="0">
              <a:solidFill>
                <a:srgbClr val="000000"/>
              </a:solidFill>
            </a:endParaRPr>
          </a:p>
        </p:txBody>
      </p:sp>
      <p:sp>
        <p:nvSpPr>
          <p:cNvPr id="13" name="Text Box 1"/>
          <p:cNvSpPr txBox="1">
            <a:spLocks noChangeArrowheads="1"/>
          </p:cNvSpPr>
          <p:nvPr/>
        </p:nvSpPr>
        <p:spPr bwMode="auto">
          <a:xfrm>
            <a:off x="4686401" y="152400"/>
            <a:ext cx="40386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x-none" sz="2400" dirty="0"/>
              <a:t>लक्ष्य</a:t>
            </a:r>
            <a:endParaRPr lang="en-GB" sz="2400" dirty="0"/>
          </a:p>
        </p:txBody>
      </p:sp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4686401" y="1066800"/>
            <a:ext cx="4038600" cy="52578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457200" lvl="1" indent="-457200" eaLnBrk="1" hangingPunct="1">
              <a:lnSpc>
                <a:spcPct val="150000"/>
              </a:lnSpc>
              <a:buSzPct val="100000"/>
              <a:buFont typeface="+mj-lt"/>
              <a:buAutoNum type="arabicPeriod"/>
              <a:defRPr/>
            </a:pPr>
            <a:r>
              <a:rPr lang="hi-IN" sz="2400" dirty="0">
                <a:solidFill>
                  <a:srgbClr val="000000"/>
                </a:solidFill>
              </a:rPr>
              <a:t>व्यापार के अवसरों की व्यवहार्यता को समझना</a:t>
            </a:r>
            <a:endParaRPr lang="en-US" sz="2400" dirty="0">
              <a:solidFill>
                <a:srgbClr val="000000"/>
              </a:solidFill>
            </a:endParaRPr>
          </a:p>
          <a:p>
            <a:pPr marL="457200" lvl="1" indent="-457200" eaLnBrk="1" hangingPunct="1">
              <a:lnSpc>
                <a:spcPct val="150000"/>
              </a:lnSpc>
              <a:buSzPct val="100000"/>
              <a:buFont typeface="+mj-lt"/>
              <a:buAutoNum type="arabicPeriod"/>
              <a:defRPr/>
            </a:pPr>
            <a:r>
              <a:rPr lang="hi-IN" sz="2400" dirty="0">
                <a:solidFill>
                  <a:srgbClr val="000000"/>
                </a:solidFill>
              </a:rPr>
              <a:t>व्यवसाय के अवसरों में योगदान करने वाले कारक</a:t>
            </a:r>
            <a:endParaRPr lang="en-US" sz="2400" dirty="0">
              <a:solidFill>
                <a:srgbClr val="000000"/>
              </a:solidFill>
            </a:endParaRPr>
          </a:p>
          <a:p>
            <a:pPr marL="457200" lvl="1" indent="-457200" eaLnBrk="1" hangingPunct="1">
              <a:lnSpc>
                <a:spcPct val="150000"/>
              </a:lnSpc>
              <a:buSzPct val="100000"/>
              <a:buFont typeface="+mj-lt"/>
              <a:buAutoNum type="arabicPeriod"/>
              <a:defRPr/>
            </a:pPr>
            <a:r>
              <a:rPr lang="hi-IN" sz="2400" dirty="0">
                <a:solidFill>
                  <a:srgbClr val="000000"/>
                </a:solidFill>
              </a:rPr>
              <a:t>मूल्यांकन के अवसरों के लिए चेकलिस्ट</a:t>
            </a:r>
            <a:r>
              <a:rPr lang="en-US" sz="2400" dirty="0">
                <a:solidFill>
                  <a:srgbClr val="000000"/>
                </a:solidFill>
              </a:rPr>
              <a:t> (</a:t>
            </a:r>
            <a:r>
              <a:rPr lang="hi-IN" sz="2400" dirty="0"/>
              <a:t>जांच सूची </a:t>
            </a:r>
            <a:r>
              <a:rPr lang="en-US" sz="2400" dirty="0"/>
              <a:t>)</a:t>
            </a:r>
            <a:endParaRPr lang="en-US" sz="2400" dirty="0">
              <a:solidFill>
                <a:srgbClr val="000000"/>
              </a:solidFill>
            </a:endParaRPr>
          </a:p>
          <a:p>
            <a:pPr marL="457200" lvl="1" indent="-457200" eaLnBrk="1" hangingPunct="1">
              <a:lnSpc>
                <a:spcPct val="150000"/>
              </a:lnSpc>
              <a:buSzPct val="100000"/>
              <a:buFont typeface="+mj-lt"/>
              <a:buAutoNum type="arabicPeriod"/>
              <a:defRPr/>
            </a:pPr>
            <a:endParaRPr lang="en-US" sz="2400" dirty="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273658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266700" y="1143000"/>
            <a:ext cx="4076700" cy="5410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2945" tIns="41473" rIns="82945" bIns="41473"/>
          <a:lstStyle/>
          <a:p>
            <a:pPr marL="200025" indent="-200025" fontAlgn="auto">
              <a:spcBef>
                <a:spcPts val="0"/>
              </a:spcBef>
              <a:spcAft>
                <a:spcPts val="1200"/>
              </a:spcAft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sz="2000" dirty="0">
              <a:solidFill>
                <a:srgbClr val="000000"/>
              </a:solidFill>
              <a:latin typeface="+mj-lt"/>
              <a:cs typeface="+mn-cs"/>
            </a:endParaRPr>
          </a:p>
          <a:p>
            <a:pPr marL="200025" indent="-200025" fontAlgn="auto">
              <a:spcBef>
                <a:spcPts val="0"/>
              </a:spcBef>
              <a:spcAft>
                <a:spcPts val="0"/>
              </a:spcAft>
              <a:buSzPct val="10000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dirty="0">
              <a:solidFill>
                <a:srgbClr val="000000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1"/>
          </p:nvPr>
        </p:nvSpPr>
        <p:spPr bwMode="auto">
          <a:xfrm>
            <a:off x="3124200" y="6356350"/>
            <a:ext cx="2895600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fld id="{4AE8BD0A-8973-4389-8028-BEE243D8D5A7}" type="slidenum">
              <a:rPr lang="en-US" sz="1600" b="1" smtClean="0">
                <a:solidFill>
                  <a:schemeClr val="tx1"/>
                </a:solidFill>
              </a:rPr>
              <a:pPr algn="ctr">
                <a:defRPr/>
              </a:pPr>
              <a:t>20</a:t>
            </a:fld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67588" name="Title 1"/>
          <p:cNvSpPr txBox="1">
            <a:spLocks/>
          </p:cNvSpPr>
          <p:nvPr/>
        </p:nvSpPr>
        <p:spPr bwMode="auto">
          <a:xfrm>
            <a:off x="266700" y="228600"/>
            <a:ext cx="4076700" cy="715963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 anchor="ctr"/>
          <a:lstStyle/>
          <a:p>
            <a:pPr eaLnBrk="0" hangingPunct="0"/>
            <a:r>
              <a:rPr lang="en-GB" sz="2000" b="1" dirty="0"/>
              <a:t>Evaluating Feasibility:</a:t>
            </a:r>
          </a:p>
          <a:p>
            <a:pPr eaLnBrk="0" hangingPunct="0"/>
            <a:r>
              <a:rPr lang="en-GB" sz="2000" b="1" dirty="0"/>
              <a:t>Checklist of questions</a:t>
            </a:r>
            <a:endParaRPr lang="en-GB" sz="2000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266700" y="1143000"/>
            <a:ext cx="4076700" cy="5410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pPr eaLnBrk="0" hangingPunct="0">
              <a:lnSpc>
                <a:spcPct val="140000"/>
              </a:lnSpc>
            </a:pPr>
            <a:r>
              <a:rPr lang="en-GB" sz="1600" b="1" dirty="0"/>
              <a:t>Customers and Competition </a:t>
            </a:r>
          </a:p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GB" sz="1400" dirty="0"/>
              <a:t>Does this location have a product/service that is in high demand? Will it sell?</a:t>
            </a:r>
          </a:p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GB" sz="1400" dirty="0"/>
              <a:t>Is there a need that is not being addressed by the competition?</a:t>
            </a:r>
          </a:p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GB" sz="1400" dirty="0"/>
              <a:t>Can good quality product be sold in this location?</a:t>
            </a:r>
          </a:p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GB" sz="1400" dirty="0"/>
              <a:t>Would potential customers in this location be willing to pay for the product/service?</a:t>
            </a:r>
          </a:p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GB" sz="1400" dirty="0"/>
              <a:t>Can the right price for this product/service be determined for this location?</a:t>
            </a:r>
          </a:p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US" sz="1400" dirty="0"/>
              <a:t>Can a new business offer better customer experience than what is currently available?</a:t>
            </a:r>
            <a:endParaRPr lang="en-GB" sz="1400" dirty="0"/>
          </a:p>
          <a:p>
            <a:pPr eaLnBrk="0" hangingPunct="0">
              <a:lnSpc>
                <a:spcPct val="140000"/>
              </a:lnSpc>
            </a:pPr>
            <a:endParaRPr lang="en-GB" sz="1600" dirty="0"/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4800600" y="1143000"/>
            <a:ext cx="4076700" cy="5410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2945" tIns="41473" rIns="82945" bIns="41473"/>
          <a:lstStyle/>
          <a:p>
            <a:pPr marL="200025" indent="-200025" fontAlgn="auto">
              <a:spcBef>
                <a:spcPts val="0"/>
              </a:spcBef>
              <a:spcAft>
                <a:spcPts val="1200"/>
              </a:spcAft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sz="2000" dirty="0">
              <a:solidFill>
                <a:srgbClr val="000000"/>
              </a:solidFill>
              <a:latin typeface="+mj-lt"/>
              <a:cs typeface="+mn-cs"/>
            </a:endParaRPr>
          </a:p>
          <a:p>
            <a:pPr marL="200025" indent="-200025" fontAlgn="auto">
              <a:spcBef>
                <a:spcPts val="0"/>
              </a:spcBef>
              <a:spcAft>
                <a:spcPts val="0"/>
              </a:spcAft>
              <a:buSzPct val="10000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dirty="0">
              <a:solidFill>
                <a:srgbClr val="000000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 bwMode="auto">
          <a:xfrm>
            <a:off x="4800600" y="228600"/>
            <a:ext cx="4076700" cy="715963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 anchor="ctr"/>
          <a:lstStyle/>
          <a:p>
            <a:pPr eaLnBrk="0" hangingPunct="0"/>
            <a:endParaRPr lang="en-US" sz="2000" b="1" dirty="0"/>
          </a:p>
          <a:p>
            <a:pPr eaLnBrk="0" hangingPunct="0"/>
            <a:r>
              <a:rPr lang="hi-IN" sz="2000" b="1" dirty="0"/>
              <a:t>व्यवहार्यता का मूल्यांकन करना:</a:t>
            </a:r>
          </a:p>
          <a:p>
            <a:pPr eaLnBrk="0" hangingPunct="0"/>
            <a:r>
              <a:rPr lang="hi-IN" sz="2000" b="1" dirty="0"/>
              <a:t>प्रश्नों की चेकलिस्ट</a:t>
            </a:r>
            <a:r>
              <a:rPr lang="en-US" sz="2000" b="1" dirty="0"/>
              <a:t> (</a:t>
            </a:r>
            <a:r>
              <a:rPr lang="en-US" sz="2000" dirty="0">
                <a:solidFill>
                  <a:srgbClr val="000000"/>
                </a:solidFill>
              </a:rPr>
              <a:t>(</a:t>
            </a:r>
            <a:r>
              <a:rPr lang="hi-IN" sz="2000" dirty="0"/>
              <a:t>जांच सूची </a:t>
            </a:r>
            <a:r>
              <a:rPr lang="en-US" sz="2000" dirty="0"/>
              <a:t>)</a:t>
            </a:r>
            <a:endParaRPr lang="en-US" sz="2000" dirty="0">
              <a:solidFill>
                <a:srgbClr val="000000"/>
              </a:solidFill>
            </a:endParaRPr>
          </a:p>
          <a:p>
            <a:pPr eaLnBrk="0" hangingPunct="0"/>
            <a:endParaRPr lang="en-GB" sz="2000" b="1" dirty="0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4800600" y="1143000"/>
            <a:ext cx="4076700" cy="5410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pPr eaLnBrk="0" hangingPunct="0">
              <a:lnSpc>
                <a:spcPct val="140000"/>
              </a:lnSpc>
            </a:pPr>
            <a:r>
              <a:rPr lang="en-US" sz="2000" dirty="0" err="1">
                <a:solidFill>
                  <a:srgbClr val="000000"/>
                </a:solidFill>
                <a:latin typeface="Kruti Dev 010" pitchFamily="2" charset="0"/>
                <a:cs typeface="+mn-cs"/>
              </a:rPr>
              <a:t>xzkgd</a:t>
            </a:r>
            <a:r>
              <a:rPr lang="en-US" sz="2000" dirty="0">
                <a:solidFill>
                  <a:srgbClr val="000000"/>
                </a:solidFill>
                <a:latin typeface="Kruti Dev 010" pitchFamily="2" charset="0"/>
                <a:cs typeface="+mn-cs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Kruti Dev 010" pitchFamily="2" charset="0"/>
                <a:cs typeface="+mn-cs"/>
              </a:rPr>
              <a:t>vkSj</a:t>
            </a:r>
            <a:r>
              <a:rPr lang="en-US" sz="2000" dirty="0">
                <a:solidFill>
                  <a:srgbClr val="000000"/>
                </a:solidFill>
                <a:latin typeface="Kruti Dev 010" pitchFamily="2" charset="0"/>
                <a:cs typeface="+mn-cs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Kruti Dev 010" pitchFamily="2" charset="0"/>
                <a:cs typeface="+mn-cs"/>
              </a:rPr>
              <a:t>izfr</a:t>
            </a:r>
            <a:r>
              <a:rPr lang="en-US" sz="2000" dirty="0">
                <a:solidFill>
                  <a:srgbClr val="000000"/>
                </a:solidFill>
                <a:latin typeface="Kruti Dev 010" pitchFamily="2" charset="0"/>
                <a:cs typeface="+mn-cs"/>
              </a:rPr>
              <a:t>}</a:t>
            </a:r>
            <a:r>
              <a:rPr lang="en-US" sz="2000" dirty="0" err="1">
                <a:solidFill>
                  <a:srgbClr val="000000"/>
                </a:solidFill>
                <a:latin typeface="Kruti Dev 010" pitchFamily="2" charset="0"/>
                <a:cs typeface="+mn-cs"/>
              </a:rPr>
              <a:t>af</a:t>
            </a:r>
            <a:r>
              <a:rPr lang="en-US" sz="2000" dirty="0">
                <a:solidFill>
                  <a:srgbClr val="000000"/>
                </a:solidFill>
                <a:latin typeface="Kruti Dev 010" pitchFamily="2" charset="0"/>
                <a:cs typeface="+mn-cs"/>
              </a:rPr>
              <a:t>}</a:t>
            </a:r>
            <a:r>
              <a:rPr lang="en-US" sz="2000" dirty="0" err="1">
                <a:solidFill>
                  <a:srgbClr val="000000"/>
                </a:solidFill>
                <a:latin typeface="Kruti Dev 010" pitchFamily="2" charset="0"/>
                <a:cs typeface="+mn-cs"/>
              </a:rPr>
              <a:t>rk</a:t>
            </a:r>
            <a:endParaRPr lang="en-US" sz="2000" dirty="0">
              <a:solidFill>
                <a:srgbClr val="000000"/>
              </a:solidFill>
              <a:latin typeface="Kruti Dev 010" pitchFamily="2" charset="0"/>
              <a:cs typeface="+mn-cs"/>
            </a:endParaRPr>
          </a:p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hi-IN" sz="1600" dirty="0"/>
              <a:t>क्या इस स्थान में एक उत्पाद / सेवा है जो अधिक  मांग में है? क्या यह बिकेगा ?</a:t>
            </a:r>
            <a:endParaRPr lang="en-US" sz="1600" dirty="0"/>
          </a:p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hi-IN" sz="1600" dirty="0"/>
              <a:t>क्या ऐसी कोई ज़रूरत है जो प्रतिद्वंदी संबोधित नहीं कर रहा है?</a:t>
            </a:r>
            <a:endParaRPr lang="en-US" sz="1600" dirty="0"/>
          </a:p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hi-IN" sz="1600" dirty="0"/>
              <a:t>क्या अच्छी गुणवत्ता वाले उत्पाद इस स्थान में बेचे जा सकते हैं?</a:t>
            </a:r>
            <a:endParaRPr lang="en-US" sz="1600" dirty="0"/>
          </a:p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hi-IN" sz="1600" dirty="0"/>
              <a:t>क्या इस स्थान के संभावित ग्राहक उत्पाद / सेवा के लिए भुगतान करने को तैयार होंगे?</a:t>
            </a:r>
            <a:endParaRPr lang="en-US" sz="1600" dirty="0"/>
          </a:p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hi-IN" sz="1600" dirty="0"/>
              <a:t>क्या इस उत्पाद / सेवा के लिए सही मूल्य इस स्थान के लिए निर्धारित किया जा सकता है?</a:t>
            </a:r>
            <a:endParaRPr lang="en-US" sz="1600" dirty="0"/>
          </a:p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hi-IN" sz="1600" dirty="0"/>
              <a:t>क्या एक नया व्यवसाय वर्तमान में उपलब्ध ग्राहक अनुभव से बेहतर ग्राहक अनुभव प्रदान कर सकता है?</a:t>
            </a:r>
            <a:endParaRPr lang="en-US" sz="1600" dirty="0"/>
          </a:p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endParaRPr lang="hi-IN" dirty="0"/>
          </a:p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9032755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266700" y="1143000"/>
            <a:ext cx="4076700" cy="5410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2945" tIns="41473" rIns="82945" bIns="41473"/>
          <a:lstStyle/>
          <a:p>
            <a:pPr marL="200025" indent="-200025" fontAlgn="auto">
              <a:spcBef>
                <a:spcPts val="0"/>
              </a:spcBef>
              <a:spcAft>
                <a:spcPts val="1200"/>
              </a:spcAft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sz="2000" dirty="0">
              <a:solidFill>
                <a:srgbClr val="000000"/>
              </a:solidFill>
              <a:latin typeface="+mj-lt"/>
              <a:cs typeface="+mn-cs"/>
            </a:endParaRPr>
          </a:p>
          <a:p>
            <a:pPr marL="200025" indent="-200025" fontAlgn="auto">
              <a:spcBef>
                <a:spcPts val="0"/>
              </a:spcBef>
              <a:spcAft>
                <a:spcPts val="0"/>
              </a:spcAft>
              <a:buSzPct val="10000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dirty="0">
              <a:solidFill>
                <a:srgbClr val="000000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1"/>
          </p:nvPr>
        </p:nvSpPr>
        <p:spPr bwMode="auto">
          <a:xfrm>
            <a:off x="3124200" y="6356350"/>
            <a:ext cx="2895600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fld id="{4AE8BD0A-8973-4389-8028-BEE243D8D5A7}" type="slidenum">
              <a:rPr lang="en-US" sz="1600" b="1" smtClean="0">
                <a:solidFill>
                  <a:schemeClr val="tx1"/>
                </a:solidFill>
              </a:rPr>
              <a:pPr algn="ctr">
                <a:defRPr/>
              </a:pPr>
              <a:t>21</a:t>
            </a:fld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67588" name="Title 1"/>
          <p:cNvSpPr txBox="1">
            <a:spLocks/>
          </p:cNvSpPr>
          <p:nvPr/>
        </p:nvSpPr>
        <p:spPr bwMode="auto">
          <a:xfrm>
            <a:off x="266700" y="228600"/>
            <a:ext cx="4076700" cy="715963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 anchor="ctr"/>
          <a:lstStyle/>
          <a:p>
            <a:pPr eaLnBrk="0" hangingPunct="0"/>
            <a:r>
              <a:rPr lang="en-GB" sz="2400" b="1" dirty="0"/>
              <a:t>Evaluating Feasibility:</a:t>
            </a:r>
          </a:p>
          <a:p>
            <a:pPr eaLnBrk="0" hangingPunct="0"/>
            <a:r>
              <a:rPr lang="en-GB" sz="2400" b="1" dirty="0"/>
              <a:t>Checklist of questions</a:t>
            </a:r>
            <a:endParaRPr lang="en-GB" sz="2400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266700" y="1143000"/>
            <a:ext cx="4076700" cy="5410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pPr eaLnBrk="0" hangingPunct="0">
              <a:lnSpc>
                <a:spcPct val="140000"/>
              </a:lnSpc>
            </a:pPr>
            <a:r>
              <a:rPr lang="en-GB" sz="1600" b="1" dirty="0"/>
              <a:t>Capabilities</a:t>
            </a:r>
          </a:p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Are skills easily available in this location? </a:t>
            </a:r>
          </a:p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Is the skill needed to run this business easy to learn?</a:t>
            </a:r>
          </a:p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Are there enough people available in this location who can be trained to help run the business?</a:t>
            </a:r>
          </a:p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Does the business require any equipment or machinery? </a:t>
            </a:r>
          </a:p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How easily is equipment or machinery available in the location? Or does it need to be brought in from outside the area?</a:t>
            </a:r>
          </a:p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endParaRPr lang="en-GB" sz="1600" dirty="0"/>
          </a:p>
          <a:p>
            <a:pPr eaLnBrk="0" hangingPunct="0">
              <a:lnSpc>
                <a:spcPct val="140000"/>
              </a:lnSpc>
            </a:pPr>
            <a:endParaRPr lang="en-GB" sz="1600" dirty="0"/>
          </a:p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endParaRPr lang="en-GB" sz="1600" dirty="0"/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4800600" y="1143000"/>
            <a:ext cx="4076700" cy="5410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2945" tIns="41473" rIns="82945" bIns="41473"/>
          <a:lstStyle/>
          <a:p>
            <a:pPr marL="200025" indent="-200025" fontAlgn="auto">
              <a:spcBef>
                <a:spcPts val="0"/>
              </a:spcBef>
              <a:spcAft>
                <a:spcPts val="1200"/>
              </a:spcAft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sz="2000" dirty="0">
              <a:solidFill>
                <a:srgbClr val="000000"/>
              </a:solidFill>
              <a:latin typeface="+mj-lt"/>
              <a:cs typeface="+mn-cs"/>
            </a:endParaRPr>
          </a:p>
          <a:p>
            <a:pPr marL="200025" indent="-200025" fontAlgn="auto">
              <a:spcBef>
                <a:spcPts val="0"/>
              </a:spcBef>
              <a:spcAft>
                <a:spcPts val="0"/>
              </a:spcAft>
              <a:buSzPct val="10000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dirty="0">
              <a:solidFill>
                <a:srgbClr val="000000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 bwMode="auto">
          <a:xfrm>
            <a:off x="4800600" y="228600"/>
            <a:ext cx="4076700" cy="715963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 anchor="ctr"/>
          <a:lstStyle/>
          <a:p>
            <a:pPr eaLnBrk="0" hangingPunct="0"/>
            <a:r>
              <a:rPr lang="en-GB" sz="2400" b="1" dirty="0" err="1">
                <a:latin typeface="Kruti Dev 010" pitchFamily="2" charset="0"/>
              </a:rPr>
              <a:t>volj</a:t>
            </a:r>
            <a:r>
              <a:rPr lang="en-GB" sz="2400" b="1" dirty="0">
                <a:latin typeface="Kruti Dev 010" pitchFamily="2" charset="0"/>
              </a:rPr>
              <a:t> dh </a:t>
            </a:r>
            <a:r>
              <a:rPr lang="en-GB" sz="2400" b="1" dirty="0" err="1">
                <a:latin typeface="Kruti Dev 010" pitchFamily="2" charset="0"/>
              </a:rPr>
              <a:t>igpku</a:t>
            </a:r>
            <a:r>
              <a:rPr lang="en-GB" sz="2400" b="1" dirty="0">
                <a:latin typeface="Kruti Dev 010" pitchFamily="2" charset="0"/>
              </a:rPr>
              <a:t> </a:t>
            </a:r>
            <a:r>
              <a:rPr lang="en-GB" sz="2400" b="1" dirty="0" err="1">
                <a:latin typeface="Kruti Dev 010" pitchFamily="2" charset="0"/>
              </a:rPr>
              <a:t>djuk</a:t>
            </a:r>
            <a:r>
              <a:rPr lang="en-GB" sz="2400" b="1" dirty="0">
                <a:latin typeface="Kruti Dev 010" pitchFamily="2" charset="0"/>
              </a:rPr>
              <a:t> % </a:t>
            </a:r>
            <a:r>
              <a:rPr lang="en-GB" sz="2400" b="1" dirty="0" err="1">
                <a:latin typeface="Kruti Dev 010" pitchFamily="2" charset="0"/>
              </a:rPr>
              <a:t>lokyksa</a:t>
            </a:r>
            <a:r>
              <a:rPr lang="en-GB" sz="2400" b="1" dirty="0">
                <a:latin typeface="Kruti Dev 010" pitchFamily="2" charset="0"/>
              </a:rPr>
              <a:t> dh </a:t>
            </a:r>
            <a:r>
              <a:rPr lang="en-GB" sz="2400" b="1" dirty="0" err="1">
                <a:latin typeface="Kruti Dev 010" pitchFamily="2" charset="0"/>
              </a:rPr>
              <a:t>tkap&amp;lwph</a:t>
            </a:r>
            <a:r>
              <a:rPr lang="en-GB" sz="2400" b="1" dirty="0">
                <a:latin typeface="Kruti Dev 010" pitchFamily="2" charset="0"/>
              </a:rPr>
              <a:t> </a:t>
            </a:r>
            <a:endParaRPr lang="en-GB" sz="2400" b="1" dirty="0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4800600" y="1143000"/>
            <a:ext cx="4076700" cy="5410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pPr eaLnBrk="0" hangingPunct="0">
              <a:lnSpc>
                <a:spcPct val="140000"/>
              </a:lnSpc>
            </a:pPr>
            <a:r>
              <a:rPr lang="en-GB" b="1" dirty="0">
                <a:latin typeface="Kruti Dev 010" pitchFamily="2" charset="0"/>
              </a:rPr>
              <a:t>{</a:t>
            </a:r>
            <a:r>
              <a:rPr lang="en-GB" b="1" dirty="0" err="1">
                <a:latin typeface="Kruti Dev 010" pitchFamily="2" charset="0"/>
              </a:rPr>
              <a:t>kerk,a</a:t>
            </a:r>
            <a:r>
              <a:rPr lang="en-GB" b="1" dirty="0">
                <a:latin typeface="Kruti Dev 010" pitchFamily="2" charset="0"/>
              </a:rPr>
              <a:t> </a:t>
            </a:r>
            <a:endParaRPr lang="en-GB" b="1" dirty="0"/>
          </a:p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hi-IN" sz="1400" dirty="0">
                <a:latin typeface="Kruti Dev 010"/>
              </a:rPr>
              <a:t>क्या इस स्थान में कौशल आसानी से उपलब्ध हैं?</a:t>
            </a:r>
            <a:endParaRPr lang="en-US" sz="1400" dirty="0">
              <a:latin typeface="Kruti Dev 010"/>
            </a:endParaRPr>
          </a:p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GB" dirty="0">
                <a:latin typeface="Kruti Dev 010"/>
              </a:rPr>
              <a:t>;s </a:t>
            </a:r>
            <a:r>
              <a:rPr lang="en-GB" dirty="0" err="1">
                <a:latin typeface="Kruti Dev 010"/>
              </a:rPr>
              <a:t>fdl</a:t>
            </a:r>
            <a:r>
              <a:rPr lang="en-GB" dirty="0">
                <a:latin typeface="Kruti Dev 010"/>
              </a:rPr>
              <a:t> </a:t>
            </a:r>
            <a:r>
              <a:rPr lang="en-GB" dirty="0" err="1">
                <a:latin typeface="Kruti Dev 010"/>
              </a:rPr>
              <a:t>izdkj</a:t>
            </a:r>
            <a:r>
              <a:rPr lang="en-GB" dirty="0">
                <a:latin typeface="Kruti Dev 010"/>
              </a:rPr>
              <a:t> ds </a:t>
            </a:r>
            <a:r>
              <a:rPr lang="en-GB" dirty="0" err="1">
                <a:latin typeface="Kruti Dev 010"/>
              </a:rPr>
              <a:t>O;kikj</a:t>
            </a:r>
            <a:r>
              <a:rPr lang="en-GB" dirty="0">
                <a:latin typeface="Kruti Dev 010"/>
              </a:rPr>
              <a:t> ds </a:t>
            </a:r>
            <a:r>
              <a:rPr lang="en-GB" dirty="0" err="1">
                <a:latin typeface="Kruti Dev 010"/>
              </a:rPr>
              <a:t>fy</a:t>
            </a:r>
            <a:r>
              <a:rPr lang="en-GB" dirty="0">
                <a:latin typeface="Kruti Dev 010"/>
              </a:rPr>
              <a:t>, </a:t>
            </a:r>
            <a:r>
              <a:rPr lang="en-GB" dirty="0" err="1">
                <a:latin typeface="Kruti Dev 010"/>
              </a:rPr>
              <a:t>mi;qDr</a:t>
            </a:r>
            <a:r>
              <a:rPr lang="en-GB" dirty="0">
                <a:latin typeface="Kruti Dev 010"/>
              </a:rPr>
              <a:t> </a:t>
            </a:r>
            <a:r>
              <a:rPr lang="en-GB" dirty="0" err="1">
                <a:latin typeface="Kruti Dev 010"/>
              </a:rPr>
              <a:t>gS</a:t>
            </a:r>
            <a:r>
              <a:rPr lang="en-GB" dirty="0">
                <a:latin typeface="Kruti Dev 010"/>
              </a:rPr>
              <a:t>\</a:t>
            </a:r>
            <a:endParaRPr lang="en-GB" dirty="0"/>
          </a:p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GB" dirty="0" err="1">
                <a:latin typeface="Kruti Dev 010"/>
              </a:rPr>
              <a:t>D;k</a:t>
            </a:r>
            <a:r>
              <a:rPr lang="en-GB" dirty="0">
                <a:latin typeface="Kruti Dev 010"/>
              </a:rPr>
              <a:t> </a:t>
            </a:r>
            <a:r>
              <a:rPr lang="en-GB" dirty="0" err="1">
                <a:latin typeface="Kruti Dev 010"/>
              </a:rPr>
              <a:t>bl</a:t>
            </a:r>
            <a:r>
              <a:rPr lang="en-GB" dirty="0">
                <a:latin typeface="Kruti Dev 010"/>
              </a:rPr>
              <a:t> </a:t>
            </a:r>
            <a:r>
              <a:rPr lang="en-GB" dirty="0" err="1">
                <a:latin typeface="Kruti Dev 010"/>
              </a:rPr>
              <a:t>O;kikj</a:t>
            </a:r>
            <a:r>
              <a:rPr lang="en-GB" dirty="0">
                <a:latin typeface="Kruti Dev 010"/>
              </a:rPr>
              <a:t> </a:t>
            </a:r>
            <a:r>
              <a:rPr lang="en-GB" dirty="0" err="1">
                <a:latin typeface="Kruti Dev 010"/>
              </a:rPr>
              <a:t>dks</a:t>
            </a:r>
            <a:r>
              <a:rPr lang="en-GB" dirty="0">
                <a:latin typeface="Kruti Dev 010"/>
              </a:rPr>
              <a:t> </a:t>
            </a:r>
            <a:r>
              <a:rPr lang="en-GB" dirty="0" err="1">
                <a:latin typeface="Kruti Dev 010"/>
              </a:rPr>
              <a:t>pykus</a:t>
            </a:r>
            <a:r>
              <a:rPr lang="en-GB" dirty="0">
                <a:latin typeface="Kruti Dev 010"/>
              </a:rPr>
              <a:t> ds </a:t>
            </a:r>
            <a:r>
              <a:rPr lang="en-GB" dirty="0" err="1">
                <a:latin typeface="Kruti Dev 010"/>
              </a:rPr>
              <a:t>fy</a:t>
            </a:r>
            <a:r>
              <a:rPr lang="en-GB" dirty="0">
                <a:latin typeface="Kruti Dev 010"/>
              </a:rPr>
              <a:t>, </a:t>
            </a:r>
            <a:r>
              <a:rPr lang="en-GB" dirty="0" err="1">
                <a:latin typeface="Kruti Dev 010"/>
              </a:rPr>
              <a:t>ftl</a:t>
            </a:r>
            <a:r>
              <a:rPr lang="en-GB" dirty="0">
                <a:latin typeface="Kruti Dev 010"/>
              </a:rPr>
              <a:t> </a:t>
            </a:r>
            <a:r>
              <a:rPr lang="hi-IN" sz="1600" dirty="0">
                <a:latin typeface="Kruti Dev 010"/>
              </a:rPr>
              <a:t>कौशल</a:t>
            </a:r>
            <a:r>
              <a:rPr lang="en-GB" dirty="0">
                <a:latin typeface="Kruti Dev 010"/>
              </a:rPr>
              <a:t> dh </a:t>
            </a:r>
            <a:r>
              <a:rPr lang="hi-IN" sz="1400" dirty="0">
                <a:latin typeface="Kruti Dev 010"/>
              </a:rPr>
              <a:t>आवश्यकता</a:t>
            </a:r>
            <a:r>
              <a:rPr lang="hi-IN" dirty="0">
                <a:latin typeface="Kruti Dev 010"/>
              </a:rPr>
              <a:t> </a:t>
            </a:r>
            <a:r>
              <a:rPr lang="en-GB" dirty="0" err="1">
                <a:latin typeface="Kruti Dev 010"/>
              </a:rPr>
              <a:t>gS</a:t>
            </a:r>
            <a:r>
              <a:rPr lang="en-GB" dirty="0">
                <a:latin typeface="Kruti Dev 010"/>
              </a:rPr>
              <a:t>] </a:t>
            </a:r>
            <a:r>
              <a:rPr lang="en-GB" dirty="0" err="1">
                <a:latin typeface="Kruti Dev 010"/>
              </a:rPr>
              <a:t>mls</a:t>
            </a:r>
            <a:r>
              <a:rPr lang="en-GB" dirty="0">
                <a:latin typeface="Kruti Dev 010"/>
              </a:rPr>
              <a:t> </a:t>
            </a:r>
            <a:r>
              <a:rPr lang="en-GB" dirty="0" err="1">
                <a:latin typeface="Kruti Dev 010"/>
              </a:rPr>
              <a:t>lh</a:t>
            </a:r>
            <a:r>
              <a:rPr lang="en-GB" dirty="0">
                <a:latin typeface="Kruti Dev 010"/>
              </a:rPr>
              <a:t>[</a:t>
            </a:r>
            <a:r>
              <a:rPr lang="en-GB" dirty="0" err="1">
                <a:latin typeface="Kruti Dev 010"/>
              </a:rPr>
              <a:t>kuk</a:t>
            </a:r>
            <a:r>
              <a:rPr lang="en-GB" dirty="0">
                <a:latin typeface="Kruti Dev 010"/>
              </a:rPr>
              <a:t> </a:t>
            </a:r>
            <a:r>
              <a:rPr lang="en-GB" dirty="0" err="1">
                <a:latin typeface="Kruti Dev 010"/>
              </a:rPr>
              <a:t>vklku</a:t>
            </a:r>
            <a:r>
              <a:rPr lang="en-GB" dirty="0">
                <a:latin typeface="Kruti Dev 010"/>
              </a:rPr>
              <a:t> </a:t>
            </a:r>
            <a:r>
              <a:rPr lang="en-GB" dirty="0" err="1">
                <a:latin typeface="Kruti Dev 010"/>
              </a:rPr>
              <a:t>gS</a:t>
            </a:r>
            <a:r>
              <a:rPr lang="en-GB" dirty="0">
                <a:latin typeface="Kruti Dev 010"/>
              </a:rPr>
              <a:t> ;k </a:t>
            </a:r>
            <a:r>
              <a:rPr lang="hi-IN" sz="1600" dirty="0">
                <a:latin typeface="Kruti Dev 010"/>
              </a:rPr>
              <a:t>मुश्किल</a:t>
            </a:r>
            <a:r>
              <a:rPr lang="hi-IN" dirty="0">
                <a:latin typeface="Kruti Dev 010"/>
              </a:rPr>
              <a:t> </a:t>
            </a:r>
            <a:r>
              <a:rPr lang="en-GB" dirty="0">
                <a:latin typeface="Kruti Dev 010"/>
              </a:rPr>
              <a:t>\</a:t>
            </a:r>
          </a:p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hi-IN" sz="1400" dirty="0"/>
              <a:t>क्या इस स्थान पर पर्याप्त लोग उपलब्ध हैं जिन्हें व्यवसाय चलाने में मदद के लिए प्रशिक्षित किया जा सकता है?</a:t>
            </a:r>
            <a:endParaRPr lang="en-GB" sz="1400" dirty="0">
              <a:latin typeface="Kruti Dev 010"/>
            </a:endParaRPr>
          </a:p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hi-IN" sz="1400" dirty="0"/>
              <a:t>क्या व्यापार को किसी भी उपकरण या मशीनरी की आवश्यकता होती है?</a:t>
            </a:r>
            <a:endParaRPr lang="en-US" sz="1400" dirty="0"/>
          </a:p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hi-IN" sz="1400" dirty="0"/>
              <a:t>स्थान में उपकरण या मशीनरी कितनी आसानी से उपलब्ध है? या क्या इसे क्षेत्र के बाहर से लाने की जरूरत है</a:t>
            </a:r>
            <a:r>
              <a:rPr lang="en-US" sz="1400" dirty="0"/>
              <a:t>?</a:t>
            </a:r>
            <a:r>
              <a:rPr lang="hi-IN" sz="1400" dirty="0"/>
              <a:t> </a:t>
            </a:r>
            <a:endParaRPr lang="en-GB" sz="1400" dirty="0"/>
          </a:p>
          <a:p>
            <a:pPr eaLnBrk="0" hangingPunct="0">
              <a:lnSpc>
                <a:spcPct val="140000"/>
              </a:lnSpc>
            </a:pPr>
            <a:endParaRPr lang="en-GB" dirty="0"/>
          </a:p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5058441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266700" y="1143000"/>
            <a:ext cx="4076700" cy="5410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2945" tIns="41473" rIns="82945" bIns="41473"/>
          <a:lstStyle/>
          <a:p>
            <a:pPr marL="200025" indent="-200025" fontAlgn="auto">
              <a:spcBef>
                <a:spcPts val="0"/>
              </a:spcBef>
              <a:spcAft>
                <a:spcPts val="1200"/>
              </a:spcAft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sz="2000" dirty="0">
              <a:solidFill>
                <a:srgbClr val="000000"/>
              </a:solidFill>
              <a:latin typeface="+mj-lt"/>
              <a:cs typeface="+mn-cs"/>
            </a:endParaRPr>
          </a:p>
          <a:p>
            <a:pPr marL="200025" indent="-200025" fontAlgn="auto">
              <a:spcBef>
                <a:spcPts val="0"/>
              </a:spcBef>
              <a:spcAft>
                <a:spcPts val="0"/>
              </a:spcAft>
              <a:buSzPct val="10000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dirty="0">
              <a:solidFill>
                <a:srgbClr val="000000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1"/>
          </p:nvPr>
        </p:nvSpPr>
        <p:spPr bwMode="auto">
          <a:xfrm>
            <a:off x="3124200" y="6356350"/>
            <a:ext cx="2895600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fld id="{4AE8BD0A-8973-4389-8028-BEE243D8D5A7}" type="slidenum">
              <a:rPr lang="en-US" sz="1600" b="1" smtClean="0">
                <a:solidFill>
                  <a:schemeClr val="tx1"/>
                </a:solidFill>
              </a:rPr>
              <a:pPr algn="ctr">
                <a:defRPr/>
              </a:pPr>
              <a:t>22</a:t>
            </a:fld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67588" name="Title 1"/>
          <p:cNvSpPr txBox="1">
            <a:spLocks/>
          </p:cNvSpPr>
          <p:nvPr/>
        </p:nvSpPr>
        <p:spPr bwMode="auto">
          <a:xfrm>
            <a:off x="266700" y="228600"/>
            <a:ext cx="4076700" cy="715963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 anchor="ctr"/>
          <a:lstStyle/>
          <a:p>
            <a:pPr eaLnBrk="0" hangingPunct="0"/>
            <a:r>
              <a:rPr lang="en-GB" sz="2400" b="1" dirty="0"/>
              <a:t>Evaluating Feasibility:</a:t>
            </a:r>
          </a:p>
          <a:p>
            <a:pPr eaLnBrk="0" hangingPunct="0"/>
            <a:r>
              <a:rPr lang="en-GB" sz="2400" b="1" dirty="0"/>
              <a:t>Checklist of questions</a:t>
            </a:r>
            <a:endParaRPr lang="en-GB" sz="2400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266700" y="1143000"/>
            <a:ext cx="4076700" cy="5410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pPr eaLnBrk="0" hangingPunct="0">
              <a:lnSpc>
                <a:spcPct val="140000"/>
              </a:lnSpc>
            </a:pPr>
            <a:r>
              <a:rPr lang="en-GB" b="1" dirty="0"/>
              <a:t>Cost-Profit</a:t>
            </a:r>
          </a:p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GB" dirty="0"/>
              <a:t>Will it be possible to earn the desired profit in the location?</a:t>
            </a:r>
          </a:p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GB" dirty="0"/>
              <a:t>Is there opportunity to generate enough revenue to earn desired profit?</a:t>
            </a:r>
          </a:p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GB" dirty="0"/>
              <a:t>Is it possible to start and run a  business at a lower cost than existing businesses in this location?</a:t>
            </a:r>
          </a:p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4800600" y="1143000"/>
            <a:ext cx="4076700" cy="5410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2945" tIns="41473" rIns="82945" bIns="41473"/>
          <a:lstStyle/>
          <a:p>
            <a:pPr marL="200025" indent="-200025" fontAlgn="auto">
              <a:spcBef>
                <a:spcPts val="0"/>
              </a:spcBef>
              <a:spcAft>
                <a:spcPts val="1200"/>
              </a:spcAft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sz="2000" dirty="0">
              <a:solidFill>
                <a:srgbClr val="000000"/>
              </a:solidFill>
              <a:latin typeface="+mj-lt"/>
              <a:cs typeface="+mn-cs"/>
            </a:endParaRPr>
          </a:p>
          <a:p>
            <a:pPr marL="200025" indent="-200025" fontAlgn="auto">
              <a:spcBef>
                <a:spcPts val="0"/>
              </a:spcBef>
              <a:spcAft>
                <a:spcPts val="0"/>
              </a:spcAft>
              <a:buSzPct val="10000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dirty="0">
              <a:solidFill>
                <a:srgbClr val="000000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 bwMode="auto">
          <a:xfrm>
            <a:off x="4800600" y="228600"/>
            <a:ext cx="4076700" cy="715963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 anchor="ctr"/>
          <a:lstStyle/>
          <a:p>
            <a:pPr eaLnBrk="0" hangingPunct="0"/>
            <a:r>
              <a:rPr lang="en-GB" sz="2400" b="1" dirty="0" err="1">
                <a:latin typeface="Kruti Dev 010" pitchFamily="2" charset="0"/>
              </a:rPr>
              <a:t>volj</a:t>
            </a:r>
            <a:r>
              <a:rPr lang="en-GB" sz="2400" b="1" dirty="0">
                <a:latin typeface="Kruti Dev 010" pitchFamily="2" charset="0"/>
              </a:rPr>
              <a:t> dh </a:t>
            </a:r>
            <a:r>
              <a:rPr lang="en-GB" sz="2400" b="1" dirty="0" err="1">
                <a:latin typeface="Kruti Dev 010" pitchFamily="2" charset="0"/>
              </a:rPr>
              <a:t>igpku</a:t>
            </a:r>
            <a:r>
              <a:rPr lang="en-GB" sz="2400" b="1" dirty="0">
                <a:latin typeface="Kruti Dev 010" pitchFamily="2" charset="0"/>
              </a:rPr>
              <a:t> </a:t>
            </a:r>
            <a:r>
              <a:rPr lang="en-GB" sz="2400" b="1" dirty="0" err="1">
                <a:latin typeface="Kruti Dev 010" pitchFamily="2" charset="0"/>
              </a:rPr>
              <a:t>djuk</a:t>
            </a:r>
            <a:r>
              <a:rPr lang="en-GB" sz="2400" b="1" dirty="0">
                <a:latin typeface="Kruti Dev 010" pitchFamily="2" charset="0"/>
              </a:rPr>
              <a:t> % </a:t>
            </a:r>
            <a:r>
              <a:rPr lang="en-GB" sz="2400" b="1" dirty="0" err="1">
                <a:latin typeface="Kruti Dev 010" pitchFamily="2" charset="0"/>
              </a:rPr>
              <a:t>lokyksa</a:t>
            </a:r>
            <a:r>
              <a:rPr lang="en-GB" sz="2400" b="1" dirty="0">
                <a:latin typeface="Kruti Dev 010" pitchFamily="2" charset="0"/>
              </a:rPr>
              <a:t> dh </a:t>
            </a:r>
            <a:r>
              <a:rPr lang="en-GB" sz="2400" b="1" dirty="0" err="1">
                <a:latin typeface="Kruti Dev 010" pitchFamily="2" charset="0"/>
              </a:rPr>
              <a:t>tkap&amp;lwph</a:t>
            </a:r>
            <a:r>
              <a:rPr lang="en-GB" sz="2400" b="1" dirty="0">
                <a:latin typeface="Kruti Dev 010" pitchFamily="2" charset="0"/>
              </a:rPr>
              <a:t> </a:t>
            </a:r>
            <a:endParaRPr lang="en-GB" sz="2400" b="1" dirty="0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4800600" y="1143000"/>
            <a:ext cx="4076700" cy="5410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pPr eaLnBrk="0" hangingPunct="0">
              <a:lnSpc>
                <a:spcPct val="140000"/>
              </a:lnSpc>
            </a:pPr>
            <a:r>
              <a:rPr lang="en-GB" b="1" dirty="0" err="1">
                <a:latin typeface="Kruti Dev 010" pitchFamily="2" charset="0"/>
              </a:rPr>
              <a:t>ykxr</a:t>
            </a:r>
            <a:r>
              <a:rPr lang="en-GB" b="1" dirty="0">
                <a:latin typeface="Kruti Dev 010" pitchFamily="2" charset="0"/>
              </a:rPr>
              <a:t>&amp; </a:t>
            </a:r>
            <a:r>
              <a:rPr lang="en-GB" b="1" dirty="0" err="1">
                <a:latin typeface="Kruti Dev 010" pitchFamily="2" charset="0"/>
              </a:rPr>
              <a:t>ykHk</a:t>
            </a:r>
            <a:r>
              <a:rPr lang="en-GB" b="1" dirty="0">
                <a:latin typeface="Kruti Dev 010" pitchFamily="2" charset="0"/>
              </a:rPr>
              <a:t> </a:t>
            </a:r>
            <a:endParaRPr lang="en-GB" b="1" dirty="0"/>
          </a:p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GB" dirty="0" err="1">
                <a:latin typeface="Kruti Dev 010"/>
              </a:rPr>
              <a:t>D;k</a:t>
            </a:r>
            <a:r>
              <a:rPr lang="en-GB" dirty="0">
                <a:latin typeface="Kruti Dev 010"/>
              </a:rPr>
              <a:t> </a:t>
            </a:r>
            <a:r>
              <a:rPr lang="en-GB" dirty="0" err="1">
                <a:latin typeface="Kruti Dev 010"/>
              </a:rPr>
              <a:t>bl</a:t>
            </a:r>
            <a:r>
              <a:rPr lang="en-GB" dirty="0">
                <a:latin typeface="Kruti Dev 010"/>
              </a:rPr>
              <a:t> {</a:t>
            </a:r>
            <a:r>
              <a:rPr lang="en-GB" dirty="0" err="1">
                <a:latin typeface="Kruti Dev 010"/>
              </a:rPr>
              <a:t>ks</a:t>
            </a:r>
            <a:r>
              <a:rPr lang="en-GB" dirty="0">
                <a:latin typeface="Kruti Dev 010"/>
              </a:rPr>
              <a:t>= </a:t>
            </a:r>
            <a:r>
              <a:rPr lang="en-GB" dirty="0" err="1">
                <a:latin typeface="Kruti Dev 010"/>
              </a:rPr>
              <a:t>esa</a:t>
            </a:r>
            <a:r>
              <a:rPr lang="en-GB" dirty="0">
                <a:latin typeface="Kruti Dev 010"/>
              </a:rPr>
              <a:t> </a:t>
            </a:r>
            <a:r>
              <a:rPr lang="en-GB" dirty="0" err="1">
                <a:latin typeface="Kruti Dev 010"/>
              </a:rPr>
              <a:t>okafNr</a:t>
            </a:r>
            <a:r>
              <a:rPr lang="en-GB" dirty="0">
                <a:latin typeface="Kruti Dev 010"/>
              </a:rPr>
              <a:t> </a:t>
            </a:r>
            <a:r>
              <a:rPr lang="en-GB" dirty="0" err="1">
                <a:latin typeface="Kruti Dev 010"/>
              </a:rPr>
              <a:t>ykHk</a:t>
            </a:r>
            <a:r>
              <a:rPr lang="en-GB" dirty="0">
                <a:latin typeface="Kruti Dev 010"/>
              </a:rPr>
              <a:t> </a:t>
            </a:r>
            <a:r>
              <a:rPr lang="en-GB" dirty="0" err="1">
                <a:latin typeface="Kruti Dev 010"/>
              </a:rPr>
              <a:t>dekuk</a:t>
            </a:r>
            <a:r>
              <a:rPr lang="en-GB" dirty="0">
                <a:latin typeface="Kruti Dev 010"/>
              </a:rPr>
              <a:t> </a:t>
            </a:r>
            <a:r>
              <a:rPr lang="en-GB" dirty="0" err="1">
                <a:latin typeface="Kruti Dev 010"/>
              </a:rPr>
              <a:t>ewefdu</a:t>
            </a:r>
            <a:r>
              <a:rPr lang="en-GB" dirty="0">
                <a:latin typeface="Kruti Dev 010"/>
              </a:rPr>
              <a:t> </a:t>
            </a:r>
            <a:r>
              <a:rPr lang="en-GB" dirty="0" err="1">
                <a:latin typeface="Kruti Dev 010"/>
              </a:rPr>
              <a:t>gS</a:t>
            </a:r>
            <a:r>
              <a:rPr lang="en-GB" dirty="0">
                <a:latin typeface="Kruti Dev 010"/>
              </a:rPr>
              <a:t>\</a:t>
            </a:r>
            <a:endParaRPr lang="en-GB" dirty="0"/>
          </a:p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GB" dirty="0" err="1">
                <a:latin typeface="Kruti Dev 010"/>
              </a:rPr>
              <a:t>D;k</a:t>
            </a:r>
            <a:r>
              <a:rPr lang="en-GB" dirty="0">
                <a:latin typeface="Kruti Dev 010"/>
              </a:rPr>
              <a:t> </a:t>
            </a:r>
            <a:r>
              <a:rPr lang="en-GB" dirty="0" err="1">
                <a:latin typeface="Kruti Dev 010"/>
              </a:rPr>
              <a:t>okafNr</a:t>
            </a:r>
            <a:r>
              <a:rPr lang="en-GB" dirty="0">
                <a:latin typeface="Kruti Dev 010"/>
              </a:rPr>
              <a:t> </a:t>
            </a:r>
            <a:r>
              <a:rPr lang="en-GB" dirty="0" err="1">
                <a:latin typeface="Kruti Dev 010"/>
              </a:rPr>
              <a:t>ykHk</a:t>
            </a:r>
            <a:r>
              <a:rPr lang="en-GB" dirty="0">
                <a:latin typeface="Kruti Dev 010"/>
              </a:rPr>
              <a:t> </a:t>
            </a:r>
            <a:r>
              <a:rPr lang="en-GB" dirty="0" err="1">
                <a:latin typeface="Kruti Dev 010"/>
              </a:rPr>
              <a:t>dekus</a:t>
            </a:r>
            <a:r>
              <a:rPr lang="en-GB" dirty="0">
                <a:latin typeface="Kruti Dev 010"/>
              </a:rPr>
              <a:t> ds </a:t>
            </a:r>
            <a:r>
              <a:rPr lang="en-GB" dirty="0" err="1">
                <a:latin typeface="Kruti Dev 010"/>
              </a:rPr>
              <a:t>fy</a:t>
            </a:r>
            <a:r>
              <a:rPr lang="en-GB" dirty="0">
                <a:latin typeface="Kruti Dev 010"/>
              </a:rPr>
              <a:t>, </a:t>
            </a:r>
            <a:r>
              <a:rPr lang="en-GB" dirty="0" err="1">
                <a:latin typeface="Kruti Dev 010"/>
              </a:rPr>
              <a:t>i;kZIr</a:t>
            </a:r>
            <a:r>
              <a:rPr lang="en-GB" dirty="0">
                <a:latin typeface="Kruti Dev 010"/>
              </a:rPr>
              <a:t> </a:t>
            </a:r>
            <a:r>
              <a:rPr lang="en-GB" dirty="0" err="1">
                <a:latin typeface="Kruti Dev 010"/>
              </a:rPr>
              <a:t>vkenuh</a:t>
            </a:r>
            <a:r>
              <a:rPr lang="en-GB" dirty="0">
                <a:latin typeface="Kruti Dev 010"/>
              </a:rPr>
              <a:t> ds </a:t>
            </a:r>
            <a:r>
              <a:rPr lang="en-GB" dirty="0" err="1">
                <a:latin typeface="Kruti Dev 010"/>
              </a:rPr>
              <a:t>volj</a:t>
            </a:r>
            <a:r>
              <a:rPr lang="en-GB" dirty="0">
                <a:latin typeface="Kruti Dev 010"/>
              </a:rPr>
              <a:t> </a:t>
            </a:r>
            <a:r>
              <a:rPr lang="en-GB" dirty="0" err="1">
                <a:latin typeface="Kruti Dev 010"/>
              </a:rPr>
              <a:t>gSa</a:t>
            </a:r>
            <a:r>
              <a:rPr lang="en-GB" dirty="0">
                <a:latin typeface="Kruti Dev 010"/>
              </a:rPr>
              <a:t> \</a:t>
            </a:r>
            <a:endParaRPr lang="en-GB" dirty="0"/>
          </a:p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hi-IN" sz="1400" dirty="0">
                <a:latin typeface="Kruti Dev 010"/>
              </a:rPr>
              <a:t>क्या इस स्थान में मौजूदा व्यवसायों की तुलना में कम लागत पर व्यवसाय शुरू करना और चलाना संभव है?</a:t>
            </a:r>
            <a:endParaRPr lang="en-GB" sz="1400" dirty="0"/>
          </a:p>
          <a:p>
            <a:pPr eaLnBrk="0" hangingPunct="0">
              <a:lnSpc>
                <a:spcPct val="140000"/>
              </a:lnSpc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1749167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266700" y="1143000"/>
            <a:ext cx="4076700" cy="5410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2945" tIns="41473" rIns="82945" bIns="41473"/>
          <a:lstStyle/>
          <a:p>
            <a:pPr marL="200025" indent="-200025" fontAlgn="auto">
              <a:spcBef>
                <a:spcPts val="0"/>
              </a:spcBef>
              <a:spcAft>
                <a:spcPts val="1200"/>
              </a:spcAft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sz="2000" dirty="0">
              <a:solidFill>
                <a:srgbClr val="000000"/>
              </a:solidFill>
              <a:latin typeface="+mj-lt"/>
              <a:cs typeface="+mn-cs"/>
            </a:endParaRPr>
          </a:p>
          <a:p>
            <a:pPr marL="200025" indent="-200025" fontAlgn="auto">
              <a:spcBef>
                <a:spcPts val="0"/>
              </a:spcBef>
              <a:spcAft>
                <a:spcPts val="0"/>
              </a:spcAft>
              <a:buSzPct val="10000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dirty="0">
              <a:solidFill>
                <a:srgbClr val="000000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1"/>
          </p:nvPr>
        </p:nvSpPr>
        <p:spPr bwMode="auto">
          <a:xfrm>
            <a:off x="3124200" y="6356350"/>
            <a:ext cx="2895600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fld id="{4AE8BD0A-8973-4389-8028-BEE243D8D5A7}" type="slidenum">
              <a:rPr lang="en-US" sz="1600" b="1" smtClean="0">
                <a:solidFill>
                  <a:schemeClr val="tx1"/>
                </a:solidFill>
              </a:rPr>
              <a:pPr algn="ctr">
                <a:defRPr/>
              </a:pPr>
              <a:t>23</a:t>
            </a:fld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67588" name="Title 1"/>
          <p:cNvSpPr txBox="1">
            <a:spLocks/>
          </p:cNvSpPr>
          <p:nvPr/>
        </p:nvSpPr>
        <p:spPr bwMode="auto">
          <a:xfrm>
            <a:off x="266700" y="228600"/>
            <a:ext cx="4076700" cy="715963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 anchor="ctr"/>
          <a:lstStyle/>
          <a:p>
            <a:pPr eaLnBrk="0" hangingPunct="0"/>
            <a:r>
              <a:rPr lang="en-GB" sz="2400" b="1" dirty="0"/>
              <a:t>Evaluating Feasibility:</a:t>
            </a:r>
          </a:p>
          <a:p>
            <a:pPr eaLnBrk="0" hangingPunct="0"/>
            <a:r>
              <a:rPr lang="en-GB" sz="2400" b="1" dirty="0"/>
              <a:t>Checklist of questions</a:t>
            </a:r>
            <a:endParaRPr lang="en-GB" sz="2400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266700" y="1143000"/>
            <a:ext cx="4076700" cy="5410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pPr eaLnBrk="0" hangingPunct="0">
              <a:lnSpc>
                <a:spcPct val="140000"/>
              </a:lnSpc>
            </a:pPr>
            <a:r>
              <a:rPr lang="en-GB" b="1" dirty="0"/>
              <a:t>Capital</a:t>
            </a:r>
          </a:p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GB" dirty="0"/>
              <a:t>What is the level of working capital required to run a business in this location? </a:t>
            </a:r>
          </a:p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GB" dirty="0"/>
              <a:t>Do businesses here run on cash or credit?</a:t>
            </a:r>
          </a:p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GB" dirty="0"/>
              <a:t>Are loans easily available in the location?</a:t>
            </a:r>
          </a:p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GB" dirty="0"/>
              <a:t>Are there banks or SHG’s or money lenders in this area? </a:t>
            </a:r>
          </a:p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GB" dirty="0"/>
              <a:t>Can adequate capital be raised at a reasonable cost to start a business?</a:t>
            </a: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4800600" y="1175657"/>
            <a:ext cx="4076700" cy="5410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2945" tIns="41473" rIns="82945" bIns="41473"/>
          <a:lstStyle/>
          <a:p>
            <a:pPr marL="200025" indent="-200025" fontAlgn="auto">
              <a:spcBef>
                <a:spcPts val="0"/>
              </a:spcBef>
              <a:spcAft>
                <a:spcPts val="1200"/>
              </a:spcAft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sz="2000" dirty="0">
              <a:solidFill>
                <a:srgbClr val="000000"/>
              </a:solidFill>
              <a:latin typeface="+mj-lt"/>
              <a:cs typeface="+mn-cs"/>
            </a:endParaRPr>
          </a:p>
          <a:p>
            <a:pPr marL="200025" indent="-200025" fontAlgn="auto">
              <a:spcBef>
                <a:spcPts val="0"/>
              </a:spcBef>
              <a:spcAft>
                <a:spcPts val="0"/>
              </a:spcAft>
              <a:buSzPct val="10000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dirty="0">
              <a:solidFill>
                <a:srgbClr val="000000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 bwMode="auto">
          <a:xfrm>
            <a:off x="4800600" y="261257"/>
            <a:ext cx="4076700" cy="715963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 anchor="ctr"/>
          <a:lstStyle/>
          <a:p>
            <a:pPr eaLnBrk="0" hangingPunct="0"/>
            <a:r>
              <a:rPr lang="en-GB" sz="2400" b="1" dirty="0" err="1">
                <a:latin typeface="Kruti Dev 010" pitchFamily="2" charset="0"/>
              </a:rPr>
              <a:t>volj</a:t>
            </a:r>
            <a:r>
              <a:rPr lang="en-GB" sz="2400" b="1" dirty="0">
                <a:latin typeface="Kruti Dev 010" pitchFamily="2" charset="0"/>
              </a:rPr>
              <a:t> dh </a:t>
            </a:r>
            <a:r>
              <a:rPr lang="en-GB" sz="2400" b="1" dirty="0" err="1">
                <a:latin typeface="Kruti Dev 010" pitchFamily="2" charset="0"/>
              </a:rPr>
              <a:t>igpku</a:t>
            </a:r>
            <a:r>
              <a:rPr lang="en-GB" sz="2400" b="1" dirty="0">
                <a:latin typeface="Kruti Dev 010" pitchFamily="2" charset="0"/>
              </a:rPr>
              <a:t> </a:t>
            </a:r>
            <a:r>
              <a:rPr lang="en-GB" sz="2400" b="1" dirty="0" err="1">
                <a:latin typeface="Kruti Dev 010" pitchFamily="2" charset="0"/>
              </a:rPr>
              <a:t>djuk</a:t>
            </a:r>
            <a:r>
              <a:rPr lang="en-GB" sz="2400" b="1" dirty="0">
                <a:latin typeface="Kruti Dev 010" pitchFamily="2" charset="0"/>
              </a:rPr>
              <a:t> % </a:t>
            </a:r>
            <a:r>
              <a:rPr lang="en-GB" sz="2400" b="1" dirty="0" err="1">
                <a:latin typeface="Kruti Dev 010" pitchFamily="2" charset="0"/>
              </a:rPr>
              <a:t>lokyksa</a:t>
            </a:r>
            <a:r>
              <a:rPr lang="en-GB" sz="2400" b="1" dirty="0">
                <a:latin typeface="Kruti Dev 010" pitchFamily="2" charset="0"/>
              </a:rPr>
              <a:t> dh </a:t>
            </a:r>
            <a:r>
              <a:rPr lang="en-GB" sz="2400" b="1" dirty="0" err="1">
                <a:latin typeface="Kruti Dev 010" pitchFamily="2" charset="0"/>
              </a:rPr>
              <a:t>tkap&amp;lwph</a:t>
            </a:r>
            <a:r>
              <a:rPr lang="en-GB" sz="2400" b="1" dirty="0">
                <a:latin typeface="Kruti Dev 010" pitchFamily="2" charset="0"/>
              </a:rPr>
              <a:t> </a:t>
            </a:r>
            <a:endParaRPr lang="en-GB" sz="2400" b="1" dirty="0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4800600" y="1175657"/>
            <a:ext cx="4076700" cy="5410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pPr eaLnBrk="0" hangingPunct="0">
              <a:lnSpc>
                <a:spcPct val="140000"/>
              </a:lnSpc>
            </a:pPr>
            <a:r>
              <a:rPr lang="en-GB" b="1" dirty="0" err="1">
                <a:latin typeface="Kruti Dev 010" pitchFamily="2" charset="0"/>
              </a:rPr>
              <a:t>iwath</a:t>
            </a:r>
            <a:r>
              <a:rPr lang="en-GB" b="1" dirty="0">
                <a:latin typeface="Kruti Dev 010" pitchFamily="2" charset="0"/>
              </a:rPr>
              <a:t> </a:t>
            </a:r>
          </a:p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GB" dirty="0" err="1">
                <a:latin typeface="Kruti Dev 010" pitchFamily="2" charset="0"/>
              </a:rPr>
              <a:t>bl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LFkku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ij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O;kikj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pykus</a:t>
            </a:r>
            <a:r>
              <a:rPr lang="en-GB" dirty="0">
                <a:latin typeface="Kruti Dev 010" pitchFamily="2" charset="0"/>
              </a:rPr>
              <a:t> ds </a:t>
            </a:r>
            <a:r>
              <a:rPr lang="en-GB" dirty="0" err="1">
                <a:latin typeface="Kruti Dev 010" pitchFamily="2" charset="0"/>
              </a:rPr>
              <a:t>fy</a:t>
            </a:r>
            <a:r>
              <a:rPr lang="en-GB" dirty="0">
                <a:latin typeface="Kruti Dev 010" pitchFamily="2" charset="0"/>
              </a:rPr>
              <a:t>, </a:t>
            </a:r>
            <a:r>
              <a:rPr lang="en-GB" dirty="0" err="1">
                <a:latin typeface="Kruti Dev 010" pitchFamily="2" charset="0"/>
              </a:rPr>
              <a:t>fdl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Lrj</a:t>
            </a:r>
            <a:r>
              <a:rPr lang="en-GB" dirty="0">
                <a:latin typeface="Kruti Dev 010" pitchFamily="2" charset="0"/>
              </a:rPr>
              <a:t> dh </a:t>
            </a:r>
            <a:r>
              <a:rPr lang="hi-IN" sz="1600" dirty="0">
                <a:latin typeface="Kruti Dev 010" pitchFamily="2" charset="0"/>
              </a:rPr>
              <a:t>कार्यशील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iwath</a:t>
            </a:r>
            <a:r>
              <a:rPr lang="en-GB" dirty="0">
                <a:latin typeface="Kruti Dev 010" pitchFamily="2" charset="0"/>
              </a:rPr>
              <a:t> dh </a:t>
            </a:r>
            <a:r>
              <a:rPr lang="hi-IN" sz="1600" dirty="0">
                <a:latin typeface="Kruti Dev 010" pitchFamily="2" charset="0"/>
              </a:rPr>
              <a:t>आवश्यकता</a:t>
            </a:r>
            <a:r>
              <a:rPr lang="hi-IN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gS</a:t>
            </a:r>
            <a:r>
              <a:rPr lang="en-GB" dirty="0">
                <a:latin typeface="Kruti Dev 010"/>
              </a:rPr>
              <a:t>\ </a:t>
            </a:r>
            <a:endParaRPr lang="en-GB" dirty="0"/>
          </a:p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GB" dirty="0" err="1">
                <a:latin typeface="Kruti Dev 010" pitchFamily="2" charset="0"/>
              </a:rPr>
              <a:t>D;k</a:t>
            </a:r>
            <a:r>
              <a:rPr lang="en-GB" dirty="0">
                <a:latin typeface="Kruti Dev 010" pitchFamily="2" charset="0"/>
              </a:rPr>
              <a:t> ;</a:t>
            </a:r>
            <a:r>
              <a:rPr lang="en-GB" dirty="0" err="1">
                <a:latin typeface="Kruti Dev 010" pitchFamily="2" charset="0"/>
              </a:rPr>
              <a:t>gka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ij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O;kikj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udn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ij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pyrk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gS</a:t>
            </a:r>
            <a:r>
              <a:rPr lang="en-GB" dirty="0">
                <a:latin typeface="Kruti Dev 010" pitchFamily="2" charset="0"/>
              </a:rPr>
              <a:t> ;k m/</a:t>
            </a:r>
            <a:r>
              <a:rPr lang="en-GB" dirty="0" err="1">
                <a:latin typeface="Kruti Dev 010" pitchFamily="2" charset="0"/>
              </a:rPr>
              <a:t>kkj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ij</a:t>
            </a:r>
            <a:r>
              <a:rPr lang="en-GB" dirty="0">
                <a:latin typeface="Kruti Dev 010"/>
              </a:rPr>
              <a:t>\ </a:t>
            </a:r>
            <a:endParaRPr lang="en-GB" dirty="0"/>
          </a:p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hi-IN" sz="1400" dirty="0">
                <a:latin typeface="Kruti Dev 010" pitchFamily="2" charset="0"/>
              </a:rPr>
              <a:t>क्या ऋण आसानी से </a:t>
            </a:r>
            <a:r>
              <a:rPr lang="en-GB" sz="1400" dirty="0" err="1">
                <a:latin typeface="Kruti Dev 010" pitchFamily="2" charset="0"/>
              </a:rPr>
              <a:t>bl</a:t>
            </a:r>
            <a:r>
              <a:rPr lang="en-GB" sz="1400" dirty="0">
                <a:latin typeface="Kruti Dev 010" pitchFamily="2" charset="0"/>
              </a:rPr>
              <a:t> </a:t>
            </a:r>
            <a:r>
              <a:rPr lang="hi-IN" sz="1400" dirty="0">
                <a:latin typeface="Kruti Dev 010" pitchFamily="2" charset="0"/>
              </a:rPr>
              <a:t>स्थान पर उपलब्ध हैं?</a:t>
            </a:r>
            <a:endParaRPr lang="en-US" sz="1400" dirty="0">
              <a:latin typeface="Kruti Dev 010" pitchFamily="2" charset="0"/>
            </a:endParaRPr>
          </a:p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GB" dirty="0" err="1">
                <a:latin typeface="Kruti Dev 010" pitchFamily="2" charset="0"/>
              </a:rPr>
              <a:t>D;k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bl</a:t>
            </a:r>
            <a:r>
              <a:rPr lang="en-GB" dirty="0">
                <a:latin typeface="Kruti Dev 010" pitchFamily="2" charset="0"/>
              </a:rPr>
              <a:t> {</a:t>
            </a:r>
            <a:r>
              <a:rPr lang="en-GB" dirty="0" err="1">
                <a:latin typeface="Kruti Dev 010" pitchFamily="2" charset="0"/>
              </a:rPr>
              <a:t>ks</a:t>
            </a:r>
            <a:r>
              <a:rPr lang="en-GB" dirty="0">
                <a:latin typeface="Kruti Dev 010" pitchFamily="2" charset="0"/>
              </a:rPr>
              <a:t>= </a:t>
            </a:r>
            <a:r>
              <a:rPr lang="en-GB" dirty="0" err="1">
                <a:latin typeface="Kruti Dev 010" pitchFamily="2" charset="0"/>
              </a:rPr>
              <a:t>esa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dksbZ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cSad</a:t>
            </a:r>
            <a:r>
              <a:rPr lang="en-GB" dirty="0">
                <a:latin typeface="Kruti Dev 010" pitchFamily="2" charset="0"/>
              </a:rPr>
              <a:t> ;k </a:t>
            </a:r>
            <a:r>
              <a:rPr lang="en-GB" dirty="0"/>
              <a:t>SHG</a:t>
            </a:r>
            <a:r>
              <a:rPr lang="en-GB" dirty="0">
                <a:latin typeface="Kruti Dev 010" pitchFamily="2" charset="0"/>
              </a:rPr>
              <a:t> ;k </a:t>
            </a:r>
            <a:r>
              <a:rPr lang="hi-IN" sz="1400" dirty="0">
                <a:latin typeface="Kruti Dev 010" pitchFamily="2" charset="0"/>
              </a:rPr>
              <a:t>धनराशि</a:t>
            </a:r>
            <a:r>
              <a:rPr lang="hi-IN" dirty="0">
                <a:latin typeface="Kruti Dev 010" pitchFamily="2" charset="0"/>
              </a:rPr>
              <a:t> </a:t>
            </a:r>
            <a:r>
              <a:rPr lang="en-GB" dirty="0">
                <a:latin typeface="Kruti Dev 010" pitchFamily="2" charset="0"/>
              </a:rPr>
              <a:t>m/</a:t>
            </a:r>
            <a:r>
              <a:rPr lang="en-GB" dirty="0" err="1">
                <a:latin typeface="Kruti Dev 010" pitchFamily="2" charset="0"/>
              </a:rPr>
              <a:t>kkj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nsus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okys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gSa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>
                <a:latin typeface="Kruti Dev 010"/>
              </a:rPr>
              <a:t>\</a:t>
            </a:r>
            <a:endParaRPr lang="en-GB" dirty="0"/>
          </a:p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hi-IN" sz="1400" dirty="0"/>
              <a:t>क्या व्यवसाय शुरू करने के लिए उचित लागत पर पर्याप्त पूंजी उठाई जा सकती है?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21864430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266700" y="1143000"/>
            <a:ext cx="4076700" cy="5410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2945" tIns="41473" rIns="82945" bIns="41473"/>
          <a:lstStyle/>
          <a:p>
            <a:pPr marL="200025" indent="-200025" fontAlgn="auto">
              <a:spcBef>
                <a:spcPts val="0"/>
              </a:spcBef>
              <a:spcAft>
                <a:spcPts val="1200"/>
              </a:spcAft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sz="2000" dirty="0">
              <a:solidFill>
                <a:srgbClr val="000000"/>
              </a:solidFill>
              <a:latin typeface="+mj-lt"/>
              <a:cs typeface="+mn-cs"/>
            </a:endParaRPr>
          </a:p>
          <a:p>
            <a:pPr marL="200025" indent="-200025" fontAlgn="auto">
              <a:spcBef>
                <a:spcPts val="0"/>
              </a:spcBef>
              <a:spcAft>
                <a:spcPts val="0"/>
              </a:spcAft>
              <a:buSzPct val="10000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dirty="0">
              <a:solidFill>
                <a:srgbClr val="000000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1"/>
          </p:nvPr>
        </p:nvSpPr>
        <p:spPr bwMode="auto">
          <a:xfrm>
            <a:off x="3124200" y="6356350"/>
            <a:ext cx="2895600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fld id="{4AE8BD0A-8973-4389-8028-BEE243D8D5A7}" type="slidenum">
              <a:rPr lang="en-US" sz="1600" b="1" smtClean="0">
                <a:solidFill>
                  <a:schemeClr val="tx1"/>
                </a:solidFill>
              </a:rPr>
              <a:pPr algn="ctr">
                <a:defRPr/>
              </a:pPr>
              <a:t>24</a:t>
            </a:fld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67588" name="Title 1"/>
          <p:cNvSpPr txBox="1">
            <a:spLocks/>
          </p:cNvSpPr>
          <p:nvPr/>
        </p:nvSpPr>
        <p:spPr bwMode="auto">
          <a:xfrm>
            <a:off x="266700" y="228600"/>
            <a:ext cx="4076700" cy="715963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 anchor="ctr"/>
          <a:lstStyle/>
          <a:p>
            <a:pPr eaLnBrk="0" hangingPunct="0"/>
            <a:r>
              <a:rPr lang="en-GB" sz="2400" b="1" dirty="0"/>
              <a:t>Evaluating Feasibility:</a:t>
            </a:r>
          </a:p>
          <a:p>
            <a:pPr eaLnBrk="0" hangingPunct="0"/>
            <a:r>
              <a:rPr lang="en-GB" sz="2400" b="1" dirty="0"/>
              <a:t>Checklist of questions</a:t>
            </a:r>
            <a:endParaRPr lang="en-GB" sz="2400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266700" y="1143000"/>
            <a:ext cx="4076700" cy="5410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pPr eaLnBrk="0" hangingPunct="0">
              <a:lnSpc>
                <a:spcPct val="140000"/>
              </a:lnSpc>
            </a:pPr>
            <a:r>
              <a:rPr lang="en-GB" b="1" dirty="0"/>
              <a:t>Environment</a:t>
            </a:r>
          </a:p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US" dirty="0"/>
              <a:t>Are there any licenses or permissions required to conduct the business?</a:t>
            </a:r>
          </a:p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US" dirty="0"/>
              <a:t>Are such permissions easily available?</a:t>
            </a:r>
          </a:p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US" dirty="0"/>
              <a:t>Are there environmental factors that will affect the businesses?</a:t>
            </a:r>
          </a:p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US" dirty="0"/>
              <a:t>Are there social / cultural factors that will affect the businesses?</a:t>
            </a:r>
          </a:p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US" dirty="0"/>
              <a:t>Are there political factors that will affect the businesses?</a:t>
            </a:r>
            <a:endParaRPr lang="en-GB" dirty="0"/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4800600" y="1175657"/>
            <a:ext cx="4076700" cy="5410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2945" tIns="41473" rIns="82945" bIns="41473"/>
          <a:lstStyle/>
          <a:p>
            <a:pPr marL="200025" indent="-200025" fontAlgn="auto">
              <a:spcBef>
                <a:spcPts val="0"/>
              </a:spcBef>
              <a:spcAft>
                <a:spcPts val="1200"/>
              </a:spcAft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sz="2000" dirty="0">
              <a:solidFill>
                <a:srgbClr val="000000"/>
              </a:solidFill>
              <a:latin typeface="+mj-lt"/>
              <a:cs typeface="+mn-cs"/>
            </a:endParaRPr>
          </a:p>
          <a:p>
            <a:pPr marL="200025" indent="-200025" fontAlgn="auto">
              <a:spcBef>
                <a:spcPts val="0"/>
              </a:spcBef>
              <a:spcAft>
                <a:spcPts val="0"/>
              </a:spcAft>
              <a:buSzPct val="10000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dirty="0">
              <a:solidFill>
                <a:srgbClr val="000000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 bwMode="auto">
          <a:xfrm>
            <a:off x="4800600" y="261257"/>
            <a:ext cx="4076700" cy="715963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 anchor="ctr"/>
          <a:lstStyle/>
          <a:p>
            <a:pPr eaLnBrk="0" hangingPunct="0"/>
            <a:r>
              <a:rPr lang="en-GB" sz="2400" b="1" dirty="0" err="1">
                <a:latin typeface="Kruti Dev 010" pitchFamily="2" charset="0"/>
              </a:rPr>
              <a:t>volj</a:t>
            </a:r>
            <a:r>
              <a:rPr lang="en-GB" sz="2400" b="1" dirty="0">
                <a:latin typeface="Kruti Dev 010" pitchFamily="2" charset="0"/>
              </a:rPr>
              <a:t> dh </a:t>
            </a:r>
            <a:r>
              <a:rPr lang="en-GB" sz="2400" b="1" dirty="0" err="1">
                <a:latin typeface="Kruti Dev 010" pitchFamily="2" charset="0"/>
              </a:rPr>
              <a:t>igpku</a:t>
            </a:r>
            <a:r>
              <a:rPr lang="en-GB" sz="2400" b="1" dirty="0">
                <a:latin typeface="Kruti Dev 010" pitchFamily="2" charset="0"/>
              </a:rPr>
              <a:t> </a:t>
            </a:r>
            <a:r>
              <a:rPr lang="en-GB" sz="2400" b="1" dirty="0" err="1">
                <a:latin typeface="Kruti Dev 010" pitchFamily="2" charset="0"/>
              </a:rPr>
              <a:t>djuk</a:t>
            </a:r>
            <a:r>
              <a:rPr lang="en-GB" sz="2400" b="1" dirty="0">
                <a:latin typeface="Kruti Dev 010" pitchFamily="2" charset="0"/>
              </a:rPr>
              <a:t> % </a:t>
            </a:r>
            <a:r>
              <a:rPr lang="en-GB" sz="2400" b="1" dirty="0" err="1">
                <a:latin typeface="Kruti Dev 010" pitchFamily="2" charset="0"/>
              </a:rPr>
              <a:t>lokyksa</a:t>
            </a:r>
            <a:r>
              <a:rPr lang="en-GB" sz="2400" b="1" dirty="0">
                <a:latin typeface="Kruti Dev 010" pitchFamily="2" charset="0"/>
              </a:rPr>
              <a:t> dh </a:t>
            </a:r>
            <a:r>
              <a:rPr lang="en-GB" sz="2400" b="1" dirty="0" err="1">
                <a:latin typeface="Kruti Dev 010" pitchFamily="2" charset="0"/>
              </a:rPr>
              <a:t>tkap&amp;lwph</a:t>
            </a:r>
            <a:r>
              <a:rPr lang="en-GB" sz="2400" b="1" dirty="0">
                <a:latin typeface="Kruti Dev 010" pitchFamily="2" charset="0"/>
              </a:rPr>
              <a:t> </a:t>
            </a:r>
            <a:endParaRPr lang="en-GB" sz="2400" b="1" dirty="0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4800600" y="1175657"/>
            <a:ext cx="4076700" cy="5410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pPr eaLnBrk="0" hangingPunct="0">
              <a:lnSpc>
                <a:spcPct val="140000"/>
              </a:lnSpc>
            </a:pPr>
            <a:r>
              <a:rPr lang="en-US" dirty="0" err="1">
                <a:solidFill>
                  <a:srgbClr val="000000"/>
                </a:solidFill>
                <a:latin typeface="Kruti Dev 010" pitchFamily="2" charset="0"/>
              </a:rPr>
              <a:t>ekgkSy</a:t>
            </a:r>
            <a:endParaRPr lang="en-US" dirty="0">
              <a:solidFill>
                <a:srgbClr val="000000"/>
              </a:solidFill>
              <a:latin typeface="Kruti Dev 010" pitchFamily="2" charset="0"/>
            </a:endParaRPr>
          </a:p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hi-IN" sz="1400" dirty="0"/>
              <a:t>क्या व्यापार करने के लिए कोई लाइसेंस या अनुमतियां आवश्यक हैं?</a:t>
            </a:r>
            <a:r>
              <a:rPr lang="en-US" sz="1400" dirty="0">
                <a:solidFill>
                  <a:srgbClr val="000000"/>
                </a:solidFill>
                <a:latin typeface="Kruti Dev 010" pitchFamily="2" charset="0"/>
              </a:rPr>
              <a:t> </a:t>
            </a:r>
          </a:p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hi-IN" sz="1400" dirty="0">
                <a:solidFill>
                  <a:srgbClr val="000000"/>
                </a:solidFill>
                <a:latin typeface="Kruti Dev 010" pitchFamily="2" charset="0"/>
              </a:rPr>
              <a:t>क्या ऐसी अनुमतियां आसानी से उपलब्ध हैं?</a:t>
            </a:r>
            <a:endParaRPr lang="en-US" sz="1400" dirty="0">
              <a:solidFill>
                <a:srgbClr val="000000"/>
              </a:solidFill>
              <a:latin typeface="Kruti Dev 010" pitchFamily="2" charset="0"/>
            </a:endParaRPr>
          </a:p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hi-IN" sz="1400" dirty="0">
                <a:solidFill>
                  <a:srgbClr val="000000"/>
                </a:solidFill>
                <a:latin typeface="Kruti Dev 010" pitchFamily="2" charset="0"/>
              </a:rPr>
              <a:t>क्या पर्यावरणीय कारक हैं जो व्यवसायों को प्रभावित करेंगे?</a:t>
            </a:r>
            <a:endParaRPr lang="en-US" sz="1400" dirty="0">
              <a:solidFill>
                <a:srgbClr val="000000"/>
              </a:solidFill>
              <a:latin typeface="Kruti Dev 010" pitchFamily="2" charset="0"/>
            </a:endParaRPr>
          </a:p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hi-IN" sz="1400" dirty="0">
                <a:solidFill>
                  <a:srgbClr val="000000"/>
                </a:solidFill>
                <a:latin typeface="Kruti Dev 010" pitchFamily="2" charset="0"/>
              </a:rPr>
              <a:t>क्या सामाजिक / सांस्कृतिक कारक हैं जो व्यवसायों को प्रभावित करेंगे?</a:t>
            </a:r>
          </a:p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hi-IN" sz="1400" dirty="0">
                <a:solidFill>
                  <a:srgbClr val="000000"/>
                </a:solidFill>
                <a:latin typeface="Kruti Dev 010" pitchFamily="2" charset="0"/>
              </a:rPr>
              <a:t>क्या ऐसे राजनीतिक कारक हैं जो व्यवसायों को प्रभावित करेंगे?</a:t>
            </a:r>
            <a:endParaRPr lang="en-US" sz="1400" dirty="0">
              <a:solidFill>
                <a:srgbClr val="000000"/>
              </a:solidFill>
              <a:latin typeface="Kruti Dev 010" pitchFamily="2" charset="0"/>
            </a:endParaRPr>
          </a:p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endParaRPr lang="en-US" sz="1400" dirty="0">
              <a:solidFill>
                <a:srgbClr val="000000"/>
              </a:solidFill>
              <a:latin typeface="Kruti Dev 010" pitchFamily="2" charset="0"/>
            </a:endParaRPr>
          </a:p>
          <a:p>
            <a:pPr eaLnBrk="0" hangingPunct="0">
              <a:lnSpc>
                <a:spcPct val="140000"/>
              </a:lnSpc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200756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Rectangle 3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 w="9525" algn="ctr">
            <a:noFill/>
            <a:round/>
            <a:headEnd/>
            <a:tailEnd/>
          </a:ln>
        </p:spPr>
        <p:txBody>
          <a:bodyPr/>
          <a:lstStyle/>
          <a:p>
            <a:endParaRPr lang="en-US" sz="2800" b="1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1000" y="1524000"/>
            <a:ext cx="3886200" cy="487680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75000"/>
                  <a:lumOff val="25000"/>
                  <a:shade val="30000"/>
                  <a:satMod val="115000"/>
                </a:schemeClr>
              </a:gs>
              <a:gs pos="50000">
                <a:schemeClr val="tx1">
                  <a:lumMod val="75000"/>
                  <a:lumOff val="25000"/>
                  <a:shade val="67500"/>
                  <a:satMod val="115000"/>
                </a:schemeClr>
              </a:gs>
              <a:gs pos="100000">
                <a:schemeClr val="tx1">
                  <a:lumMod val="75000"/>
                  <a:lumOff val="25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lIns="137160" anchor="t"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2000" dirty="0">
                <a:solidFill>
                  <a:srgbClr val="FFFFFF"/>
                </a:solidFill>
                <a:latin typeface="Calibri" pitchFamily="32" charset="0"/>
                <a:cs typeface="Arial" pitchFamily="34" charset="0"/>
              </a:rPr>
              <a:t>Using 4C+E framework to evaluate potential businesses helps in highlighting how one business might provide a better opportunity than the other. 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n-US" sz="2000" dirty="0">
              <a:solidFill>
                <a:srgbClr val="FFFFFF"/>
              </a:solidFill>
              <a:latin typeface="Calibri" pitchFamily="32" charset="0"/>
              <a:cs typeface="Arial" pitchFamily="34" charset="0"/>
            </a:endParaRP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2000" dirty="0">
                <a:solidFill>
                  <a:srgbClr val="FFFFFF"/>
                </a:solidFill>
                <a:latin typeface="Calibri" pitchFamily="32" charset="0"/>
                <a:cs typeface="Arial" pitchFamily="34" charset="0"/>
              </a:rPr>
              <a:t>This will help the CRP-EP in:</a:t>
            </a:r>
          </a:p>
          <a:p>
            <a:pPr marL="342900" indent="-342900"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2000" dirty="0">
                <a:solidFill>
                  <a:srgbClr val="FFFFFF"/>
                </a:solidFill>
                <a:latin typeface="Calibri" pitchFamily="32" charset="0"/>
                <a:cs typeface="Arial" pitchFamily="34" charset="0"/>
              </a:rPr>
              <a:t>advising potential entrepreneurs regarding viable business ideas</a:t>
            </a:r>
          </a:p>
          <a:p>
            <a:pPr marL="342900" indent="-342900"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2000" dirty="0">
                <a:solidFill>
                  <a:srgbClr val="FFFFFF"/>
                </a:solidFill>
                <a:latin typeface="Calibri" pitchFamily="32" charset="0"/>
                <a:cs typeface="Arial" pitchFamily="34" charset="0"/>
              </a:rPr>
              <a:t>preparing sound business plan</a:t>
            </a:r>
          </a:p>
        </p:txBody>
      </p:sp>
      <p:sp>
        <p:nvSpPr>
          <p:cNvPr id="73733" name="TextBox 5"/>
          <p:cNvSpPr txBox="1">
            <a:spLocks noChangeArrowheads="1"/>
          </p:cNvSpPr>
          <p:nvPr/>
        </p:nvSpPr>
        <p:spPr bwMode="auto">
          <a:xfrm>
            <a:off x="762000" y="609600"/>
            <a:ext cx="35052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000">
                <a:solidFill>
                  <a:srgbClr val="FFFFFF"/>
                </a:solidFill>
                <a:latin typeface="Bradley Hand ITC" pitchFamily="66" charset="0"/>
              </a:rPr>
              <a:t>Key Points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 bwMode="auto">
          <a:xfrm>
            <a:off x="3124200" y="6477000"/>
            <a:ext cx="2895600" cy="365125"/>
          </a:xfrm>
          <a:ln>
            <a:miter lim="800000"/>
            <a:headEnd/>
            <a:tailEnd/>
          </a:ln>
        </p:spPr>
        <p:txBody>
          <a:bodyPr wrap="square" bIns="0" numCol="1" anchor="b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fld id="{D5F50833-0B31-4755-919E-C287DBC8B3A0}" type="slidenum">
              <a:rPr lang="en-US" sz="1600" b="1" smtClean="0">
                <a:solidFill>
                  <a:prstClr val="white"/>
                </a:solidFill>
              </a:rPr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t>25</a:t>
            </a:fld>
            <a:endParaRPr lang="en-US" sz="1600" b="1" dirty="0">
              <a:solidFill>
                <a:prstClr val="white"/>
              </a:solidFill>
            </a:endParaRPr>
          </a:p>
        </p:txBody>
      </p:sp>
      <p:sp>
        <p:nvSpPr>
          <p:cNvPr id="73738" name="TextBox 5"/>
          <p:cNvSpPr txBox="1">
            <a:spLocks noChangeArrowheads="1"/>
          </p:cNvSpPr>
          <p:nvPr/>
        </p:nvSpPr>
        <p:spPr bwMode="auto">
          <a:xfrm>
            <a:off x="4648200" y="760413"/>
            <a:ext cx="35052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000" dirty="0" err="1">
                <a:solidFill>
                  <a:srgbClr val="FFFFFF"/>
                </a:solidFill>
                <a:latin typeface="Kruti Dev 010" pitchFamily="2" charset="0"/>
              </a:rPr>
              <a:t>eq</a:t>
            </a:r>
            <a:r>
              <a:rPr lang="en-US" sz="4000" dirty="0">
                <a:solidFill>
                  <a:srgbClr val="FFFFFF"/>
                </a:solidFill>
                <a:latin typeface="Kruti Dev 010" pitchFamily="2" charset="0"/>
              </a:rPr>
              <a:t>[; </a:t>
            </a:r>
            <a:r>
              <a:rPr lang="en-US" sz="4000" dirty="0" err="1">
                <a:solidFill>
                  <a:srgbClr val="FFFFFF"/>
                </a:solidFill>
                <a:latin typeface="Kruti Dev 010" pitchFamily="2" charset="0"/>
              </a:rPr>
              <a:t>fcanq</a:t>
            </a:r>
            <a:endParaRPr lang="en-US" sz="4000" dirty="0">
              <a:solidFill>
                <a:srgbClr val="FFFFFF"/>
              </a:solidFill>
              <a:latin typeface="Kruti Dev 010" pitchFamily="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48116" y="1562100"/>
            <a:ext cx="3886200" cy="487680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75000"/>
                  <a:lumOff val="25000"/>
                  <a:shade val="30000"/>
                  <a:satMod val="115000"/>
                </a:schemeClr>
              </a:gs>
              <a:gs pos="50000">
                <a:schemeClr val="tx1">
                  <a:lumMod val="75000"/>
                  <a:lumOff val="25000"/>
                  <a:shade val="67500"/>
                  <a:satMod val="115000"/>
                </a:schemeClr>
              </a:gs>
              <a:gs pos="100000">
                <a:schemeClr val="tx1">
                  <a:lumMod val="75000"/>
                  <a:lumOff val="25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lIns="137160" anchor="t"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hi-IN" sz="2000" dirty="0">
                <a:solidFill>
                  <a:srgbClr val="FFFFFF"/>
                </a:solidFill>
                <a:latin typeface="Calibri" pitchFamily="32" charset="0"/>
                <a:cs typeface="Arial" pitchFamily="34" charset="0"/>
              </a:rPr>
              <a:t>संभावित व्यवसायों का मूल्यांकन करने के लिए 4 सी + ई ढांचे का उपयोग करने से यह पता चलता है कि एक व्यवसाय दूसरे की तुलना में कैसे बेहतर अवसर प्रदान कर सकता है।</a:t>
            </a:r>
            <a:endParaRPr lang="en-US" sz="2000" dirty="0">
              <a:solidFill>
                <a:srgbClr val="FFFFFF"/>
              </a:solidFill>
              <a:latin typeface="Calibri" pitchFamily="32" charset="0"/>
              <a:cs typeface="Arial" pitchFamily="34" charset="0"/>
            </a:endParaRP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n-US" sz="2000" dirty="0">
              <a:solidFill>
                <a:srgbClr val="FFFFFF"/>
              </a:solidFill>
              <a:latin typeface="Calibri" pitchFamily="32" charset="0"/>
              <a:cs typeface="Arial" pitchFamily="34" charset="0"/>
            </a:endParaRP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hi-IN" sz="2000" dirty="0">
                <a:solidFill>
                  <a:srgbClr val="FFFFFF"/>
                </a:solidFill>
                <a:latin typeface="Calibri" pitchFamily="32" charset="0"/>
                <a:cs typeface="Arial" pitchFamily="34" charset="0"/>
              </a:rPr>
              <a:t>यह निम्न  तरह से एक </a:t>
            </a:r>
            <a:r>
              <a:rPr lang="en-US" sz="2000" dirty="0">
                <a:solidFill>
                  <a:srgbClr val="FFFFFF"/>
                </a:solidFill>
                <a:latin typeface="Calibri" pitchFamily="32" charset="0"/>
                <a:cs typeface="Arial" pitchFamily="34" charset="0"/>
              </a:rPr>
              <a:t>CRP-EP</a:t>
            </a:r>
            <a:r>
              <a:rPr lang="hi-IN" sz="2000" dirty="0">
                <a:solidFill>
                  <a:srgbClr val="FFFFFF"/>
                </a:solidFill>
                <a:latin typeface="Calibri" pitchFamily="32" charset="0"/>
                <a:cs typeface="Arial" pitchFamily="34" charset="0"/>
              </a:rPr>
              <a:t> को मदद करेगा </a:t>
            </a:r>
            <a:endParaRPr lang="en-US" sz="2000" dirty="0">
              <a:solidFill>
                <a:srgbClr val="FFFFFF"/>
              </a:solidFill>
              <a:latin typeface="Calibri" pitchFamily="32" charset="0"/>
              <a:cs typeface="Arial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hi-IN" sz="2000" dirty="0">
                <a:solidFill>
                  <a:srgbClr val="FFFFFF"/>
                </a:solidFill>
                <a:latin typeface="Calibri" pitchFamily="32" charset="0"/>
                <a:cs typeface="Arial" pitchFamily="34" charset="0"/>
              </a:rPr>
              <a:t>व्यावहारिक व्यावसायिक विचारों के संबंध में संभावित उद्यमियों को सलाह देना</a:t>
            </a:r>
            <a:r>
              <a:rPr lang="en-US" sz="2000" dirty="0">
                <a:solidFill>
                  <a:srgbClr val="FFFFFF"/>
                </a:solidFill>
                <a:latin typeface="Calibri" pitchFamily="32" charset="0"/>
                <a:cs typeface="Arial" pitchFamily="34" charset="0"/>
              </a:rPr>
              <a:t> </a:t>
            </a:r>
            <a:r>
              <a:rPr lang="hi-IN" sz="2000" dirty="0">
                <a:solidFill>
                  <a:srgbClr val="FFFFFF"/>
                </a:solidFill>
                <a:latin typeface="Calibri" pitchFamily="32" charset="0"/>
                <a:cs typeface="Arial" pitchFamily="34" charset="0"/>
              </a:rPr>
              <a:t>में</a:t>
            </a:r>
          </a:p>
          <a:p>
            <a:pPr marL="342900" indent="-342900"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hi-IN" sz="2000" dirty="0">
                <a:solidFill>
                  <a:srgbClr val="FFFFFF"/>
                </a:solidFill>
                <a:latin typeface="Calibri" pitchFamily="32" charset="0"/>
                <a:cs typeface="Arial" pitchFamily="34" charset="0"/>
              </a:rPr>
              <a:t>पक्का व्यापार योजना तैयार करने </a:t>
            </a:r>
            <a:r>
              <a:rPr lang="en-US" sz="2000" dirty="0">
                <a:solidFill>
                  <a:srgbClr val="FFFFFF"/>
                </a:solidFill>
                <a:latin typeface="Calibri" pitchFamily="32" charset="0"/>
                <a:cs typeface="Arial" pitchFamily="34" charset="0"/>
              </a:rPr>
              <a:t> </a:t>
            </a:r>
            <a:r>
              <a:rPr lang="hi-IN" sz="2000" dirty="0">
                <a:solidFill>
                  <a:srgbClr val="FFFFFF"/>
                </a:solidFill>
                <a:latin typeface="Calibri" pitchFamily="32" charset="0"/>
                <a:cs typeface="Arial" pitchFamily="34" charset="0"/>
              </a:rPr>
              <a:t>में</a:t>
            </a:r>
            <a:endParaRPr lang="en-US" sz="2000" dirty="0">
              <a:solidFill>
                <a:srgbClr val="FFFFFF"/>
              </a:solidFill>
              <a:latin typeface="Calibri" pitchFamily="32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7399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266700" y="1143000"/>
            <a:ext cx="4076700" cy="5410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2945" tIns="41473" rIns="82945" bIns="41473"/>
          <a:lstStyle/>
          <a:p>
            <a:pPr marL="200025" indent="-200025" fontAlgn="auto">
              <a:spcBef>
                <a:spcPts val="0"/>
              </a:spcBef>
              <a:spcAft>
                <a:spcPts val="1200"/>
              </a:spcAft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sz="2000" dirty="0">
              <a:solidFill>
                <a:srgbClr val="000000"/>
              </a:solidFill>
              <a:latin typeface="+mj-lt"/>
              <a:cs typeface="+mn-cs"/>
            </a:endParaRPr>
          </a:p>
          <a:p>
            <a:pPr marL="200025" indent="-200025" fontAlgn="auto">
              <a:spcBef>
                <a:spcPts val="0"/>
              </a:spcBef>
              <a:spcAft>
                <a:spcPts val="0"/>
              </a:spcAft>
              <a:buSzPct val="10000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dirty="0">
              <a:solidFill>
                <a:srgbClr val="000000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1"/>
          </p:nvPr>
        </p:nvSpPr>
        <p:spPr bwMode="auto">
          <a:xfrm>
            <a:off x="3124200" y="6356350"/>
            <a:ext cx="2895600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fld id="{4AE8BD0A-8973-4389-8028-BEE243D8D5A7}" type="slidenum">
              <a:rPr lang="en-US" sz="1600" b="1" smtClean="0">
                <a:solidFill>
                  <a:schemeClr val="tx1"/>
                </a:solidFill>
              </a:rPr>
              <a:pPr algn="ctr">
                <a:defRPr/>
              </a:pPr>
              <a:t>3</a:t>
            </a:fld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67588" name="Title 1"/>
          <p:cNvSpPr txBox="1">
            <a:spLocks/>
          </p:cNvSpPr>
          <p:nvPr/>
        </p:nvSpPr>
        <p:spPr bwMode="auto">
          <a:xfrm>
            <a:off x="266700" y="228600"/>
            <a:ext cx="4076700" cy="715963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 anchor="ctr"/>
          <a:lstStyle/>
          <a:p>
            <a:pPr eaLnBrk="0" hangingPunct="0"/>
            <a:r>
              <a:rPr lang="en-GB" sz="2400" dirty="0"/>
              <a:t>What is a feasible business opportunity?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266700" y="1143000"/>
            <a:ext cx="4076700" cy="38100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US" sz="1900" dirty="0"/>
              <a:t>A viable business is one where the entrepreneur earns profit from the business higher than her opportunity cost on a continuous basis</a:t>
            </a:r>
          </a:p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US" sz="1900" dirty="0"/>
              <a:t>Feasible business opportunities are a set of businesses likely to be viable in a given location (block / district), </a:t>
            </a: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4838700" y="1143000"/>
            <a:ext cx="4076700" cy="5410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2945" tIns="41473" rIns="82945" bIns="41473"/>
          <a:lstStyle/>
          <a:p>
            <a:pPr marL="200025" indent="-200025" fontAlgn="auto">
              <a:spcBef>
                <a:spcPts val="0"/>
              </a:spcBef>
              <a:spcAft>
                <a:spcPts val="1200"/>
              </a:spcAft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sz="2000" dirty="0">
              <a:solidFill>
                <a:srgbClr val="000000"/>
              </a:solidFill>
              <a:latin typeface="+mj-lt"/>
              <a:cs typeface="+mn-cs"/>
            </a:endParaRPr>
          </a:p>
          <a:p>
            <a:pPr marL="200025" indent="-200025" fontAlgn="auto">
              <a:spcBef>
                <a:spcPts val="0"/>
              </a:spcBef>
              <a:spcAft>
                <a:spcPts val="0"/>
              </a:spcAft>
              <a:buSzPct val="10000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dirty="0">
              <a:solidFill>
                <a:srgbClr val="000000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 bwMode="auto">
          <a:xfrm>
            <a:off x="4838700" y="228600"/>
            <a:ext cx="4076700" cy="715963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 anchor="ctr"/>
          <a:lstStyle/>
          <a:p>
            <a:pPr eaLnBrk="0" hangingPunct="0"/>
            <a:r>
              <a:rPr lang="hi-IN" sz="2400" dirty="0"/>
              <a:t>एक व्यावहारिक व्यापार अवसर क्या है?</a:t>
            </a:r>
            <a:endParaRPr lang="en-GB" sz="2400" dirty="0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4838700" y="1143000"/>
            <a:ext cx="4076700" cy="34290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hi-IN" dirty="0"/>
              <a:t>एक व्यावहारिक व्यवसाय वह है जहां उद्यमी निरंतर आधार पर अपने अवसर लागत से अधिक व्यापार से लाभ कमाता है</a:t>
            </a:r>
            <a:endParaRPr lang="en-US" dirty="0"/>
          </a:p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hi-IN" dirty="0"/>
              <a:t>व्यावहारिक व्यापार अवसर किसी दिए गए स्थान (ब्लॉक / जिला) में व्यवहार्य होने की संभावना वाले व्यवसायों का एक समूह है,</a:t>
            </a:r>
            <a:endParaRPr lang="en-GB" dirty="0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280348" y="5007593"/>
            <a:ext cx="4076700" cy="1592240"/>
          </a:xfrm>
          <a:prstGeom prst="rect">
            <a:avLst/>
          </a:prstGeom>
          <a:solidFill>
            <a:srgbClr val="FFCC00"/>
          </a:solidFill>
          <a:ln w="9525">
            <a:noFill/>
            <a:round/>
            <a:headEnd/>
            <a:tailEnd/>
          </a:ln>
        </p:spPr>
        <p:txBody>
          <a:bodyPr lIns="81639" tIns="42452" rIns="81639" bIns="42452" anchor="ctr"/>
          <a:lstStyle/>
          <a:p>
            <a:pPr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1700" b="1" dirty="0">
                <a:solidFill>
                  <a:srgbClr val="000000"/>
                </a:solidFill>
                <a:latin typeface="Garamond" pitchFamily="18" charset="0"/>
              </a:rPr>
              <a:t>We will refer to viability with reference to a business idea of an entrepreneur and to feasibility to a set of such businesses in a given location</a:t>
            </a:r>
          </a:p>
          <a:p>
            <a:pPr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1700" b="1" dirty="0">
                <a:solidFill>
                  <a:srgbClr val="000000"/>
                </a:solidFill>
                <a:latin typeface="Garamond" pitchFamily="18" charset="0"/>
              </a:rPr>
              <a:t>A feasible business in a location need not be a viable business for all entrepreneurs</a:t>
            </a:r>
            <a:endParaRPr lang="en-GB" sz="1700" b="1" dirty="0">
              <a:solidFill>
                <a:srgbClr val="000000"/>
              </a:solidFill>
              <a:latin typeface="Garamond" pitchFamily="18" charset="0"/>
            </a:endParaRPr>
          </a:p>
        </p:txBody>
      </p:sp>
      <p:sp>
        <p:nvSpPr>
          <p:cNvPr id="15" name="Rectangle 4"/>
          <p:cNvSpPr>
            <a:spLocks noChangeArrowheads="1"/>
          </p:cNvSpPr>
          <p:nvPr/>
        </p:nvSpPr>
        <p:spPr bwMode="auto">
          <a:xfrm>
            <a:off x="4786952" y="4766479"/>
            <a:ext cx="4076700" cy="1833353"/>
          </a:xfrm>
          <a:prstGeom prst="rect">
            <a:avLst/>
          </a:prstGeom>
          <a:solidFill>
            <a:srgbClr val="FFCC00"/>
          </a:solidFill>
          <a:ln w="9525">
            <a:noFill/>
            <a:round/>
            <a:headEnd/>
            <a:tailEnd/>
          </a:ln>
        </p:spPr>
        <p:txBody>
          <a:bodyPr lIns="81639" tIns="42452" rIns="81639" bIns="42452" anchor="ctr"/>
          <a:lstStyle/>
          <a:p>
            <a:pPr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hi-IN" sz="1700" dirty="0">
                <a:solidFill>
                  <a:srgbClr val="000000"/>
                </a:solidFill>
                <a:latin typeface="Garamond" pitchFamily="18" charset="0"/>
              </a:rPr>
              <a:t>हम एक उद्यमी के व्यावसायिक विचार के संदर्भ में व्यवहार्यता और किसी दिए गए स्थान में ऐसे व्यवसायों के सेट के लिए </a:t>
            </a:r>
            <a:r>
              <a:rPr lang="hi-IN" sz="1600" dirty="0"/>
              <a:t>व्यावहारिक</a:t>
            </a:r>
            <a:r>
              <a:rPr lang="hi-IN" sz="1700" dirty="0">
                <a:solidFill>
                  <a:srgbClr val="000000"/>
                </a:solidFill>
                <a:latin typeface="Garamond" pitchFamily="18" charset="0"/>
              </a:rPr>
              <a:t>ता के संदर्भ में </a:t>
            </a:r>
            <a:r>
              <a:rPr lang="hi-IN" sz="1600" dirty="0"/>
              <a:t>व्यावहारिक</a:t>
            </a:r>
            <a:r>
              <a:rPr lang="hi-IN" sz="1600" dirty="0">
                <a:solidFill>
                  <a:srgbClr val="000000"/>
                </a:solidFill>
                <a:latin typeface="Garamond" pitchFamily="18" charset="0"/>
              </a:rPr>
              <a:t>ता</a:t>
            </a:r>
            <a:r>
              <a:rPr lang="hi-IN" sz="1700" dirty="0">
                <a:solidFill>
                  <a:srgbClr val="000000"/>
                </a:solidFill>
                <a:latin typeface="Garamond" pitchFamily="18" charset="0"/>
              </a:rPr>
              <a:t> का उल्लेख करेंगे।</a:t>
            </a:r>
            <a:endParaRPr lang="en-US" sz="1700" dirty="0">
              <a:solidFill>
                <a:srgbClr val="000000"/>
              </a:solidFill>
              <a:latin typeface="Garamond" pitchFamily="18" charset="0"/>
            </a:endParaRPr>
          </a:p>
          <a:p>
            <a:pPr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hi-IN" sz="1700" dirty="0">
                <a:solidFill>
                  <a:srgbClr val="000000"/>
                </a:solidFill>
                <a:latin typeface="Garamond" pitchFamily="18" charset="0"/>
              </a:rPr>
              <a:t>किसी स्थान पर एक </a:t>
            </a:r>
            <a:r>
              <a:rPr lang="hi-IN" sz="1600" dirty="0"/>
              <a:t>व्यावहारिक </a:t>
            </a:r>
            <a:r>
              <a:rPr lang="hi-IN" sz="1700" dirty="0">
                <a:solidFill>
                  <a:srgbClr val="000000"/>
                </a:solidFill>
                <a:latin typeface="Garamond" pitchFamily="18" charset="0"/>
              </a:rPr>
              <a:t>व्यवसाय सभी उद्यमियों के लिए व्यवहार्य व्यवसाय हो यह जरूरी नहीं है</a:t>
            </a:r>
            <a:endParaRPr lang="en-GB" sz="1700" dirty="0">
              <a:solidFill>
                <a:srgbClr val="000000"/>
              </a:solidFill>
              <a:latin typeface="Garamon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772087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E8E0C73-12D3-46F1-A912-DA865E1166E4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3" name="Title 1"/>
          <p:cNvSpPr txBox="1">
            <a:spLocks/>
          </p:cNvSpPr>
          <p:nvPr/>
        </p:nvSpPr>
        <p:spPr bwMode="auto">
          <a:xfrm>
            <a:off x="266700" y="228600"/>
            <a:ext cx="4076700" cy="715963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 anchor="ctr"/>
          <a:lstStyle/>
          <a:p>
            <a:pPr eaLnBrk="0" hangingPunct="0"/>
            <a:r>
              <a:rPr lang="en-GB" sz="2000" dirty="0"/>
              <a:t>Why do we need to identify feasible business opportunities?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266700" y="1143000"/>
            <a:ext cx="4076700" cy="54864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US" sz="1700" dirty="0"/>
              <a:t>We have seen that a feasible business opportunity may not be viable business idea for every entrepreneur</a:t>
            </a:r>
          </a:p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US" sz="1700" dirty="0"/>
              <a:t>But, without knowing what is feasible business opportunity, we will not be able to establish viability of the idea for an individual entrepreneur</a:t>
            </a:r>
          </a:p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US" sz="1700" dirty="0"/>
              <a:t>Therefore, it is important to have a list of feasible business opportunities for a given location</a:t>
            </a:r>
          </a:p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US" sz="1700" dirty="0"/>
              <a:t>We will now look at the 4C + E framework to understand the feasibility of business opportunities better</a:t>
            </a:r>
          </a:p>
        </p:txBody>
      </p:sp>
      <p:sp>
        <p:nvSpPr>
          <p:cNvPr id="5" name="Slide Number Placeholder 5"/>
          <p:cNvSpPr txBox="1">
            <a:spLocks/>
          </p:cNvSpPr>
          <p:nvPr/>
        </p:nvSpPr>
        <p:spPr>
          <a:xfrm>
            <a:off x="3048000" y="6416675"/>
            <a:ext cx="2895600" cy="365125"/>
          </a:xfrm>
          <a:prstGeom prst="rect">
            <a:avLst/>
          </a:prstGeom>
        </p:spPr>
        <p:txBody>
          <a:bodyPr vert="horz" lIns="91440" tIns="45720" rIns="91440" bIns="0" rtlCol="0" anchor="b" anchorCtr="0"/>
          <a:lstStyle>
            <a:defPPr>
              <a:defRPr lang="en-US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ctr">
              <a:defRPr/>
            </a:pPr>
            <a:fld id="{D4E9F27F-99D4-4143-8420-5CAD55FFBA71}" type="slidenum">
              <a:rPr lang="en-US" sz="1600" b="1" smtClean="0">
                <a:solidFill>
                  <a:schemeClr val="tx1"/>
                </a:solidFill>
              </a:rPr>
              <a:pPr algn="ctr">
                <a:defRPr/>
              </a:pPr>
              <a:t>4</a:t>
            </a:fld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4610100" y="228600"/>
            <a:ext cx="4076700" cy="715963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 anchor="ctr"/>
          <a:lstStyle/>
          <a:p>
            <a:pPr eaLnBrk="0" hangingPunct="0"/>
            <a:r>
              <a:rPr lang="hi-IN" sz="2000" dirty="0"/>
              <a:t>हमें व्यावहारिक व्यावसायिक अवसरों की पहचान करने की आवश्यकता क्यों है?</a:t>
            </a:r>
            <a:endParaRPr lang="en-GB" sz="2000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4589628" y="1171433"/>
            <a:ext cx="4076700" cy="54864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hi-IN" sz="1700" dirty="0"/>
              <a:t>हमने देखा है कि एक व्यवहार्य व्यापार अवसर हर उद्यमी के लिए व्यावहारिक व्यावसायिक विचार नहीं हो सकता है</a:t>
            </a:r>
            <a:endParaRPr lang="en-US" sz="1700" dirty="0"/>
          </a:p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hi-IN" sz="1700" dirty="0"/>
              <a:t>लेकिन, यह जानने के बिना कि व्यवहार्य व्यापार अवसर क्या है, हम एक व्यक्तिगत उद्यमी के लिए विचार की </a:t>
            </a:r>
            <a:r>
              <a:rPr lang="hi-IN" sz="1600" dirty="0"/>
              <a:t>व्यावहारिक</a:t>
            </a:r>
            <a:r>
              <a:rPr lang="hi-IN" sz="1600" dirty="0">
                <a:solidFill>
                  <a:srgbClr val="000000"/>
                </a:solidFill>
                <a:latin typeface="Garamond" pitchFamily="18" charset="0"/>
              </a:rPr>
              <a:t>ता </a:t>
            </a:r>
            <a:r>
              <a:rPr lang="hi-IN" sz="1700" dirty="0"/>
              <a:t>स्थापित करने में सक्षम नहीं होंगे</a:t>
            </a:r>
            <a:endParaRPr lang="en-US" sz="1700" dirty="0"/>
          </a:p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hi-IN" sz="1700" dirty="0"/>
              <a:t>इसलिए, किसी दिए गए स्थान के लिए व्यवहार्य व्यावसायिक अवसरों की एक सूची होना महत्वपूर्ण है</a:t>
            </a:r>
            <a:endParaRPr lang="en-US" sz="1700" dirty="0"/>
          </a:p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hi-IN" sz="1600" dirty="0"/>
              <a:t>व्यापार अवसरों की व्यवहार्यता को बेहतर ढंग से समझने के लिए अब हम 4 सी + ई ढांचे को देखेंगे</a:t>
            </a:r>
            <a:endParaRPr lang="en-US" sz="1700" dirty="0"/>
          </a:p>
        </p:txBody>
      </p:sp>
    </p:spTree>
    <p:extLst>
      <p:ext uri="{BB962C8B-B14F-4D97-AF65-F5344CB8AC3E}">
        <p14:creationId xmlns:p14="http://schemas.microsoft.com/office/powerpoint/2010/main" val="4006185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ext Box 1"/>
          <p:cNvSpPr txBox="1">
            <a:spLocks noChangeArrowheads="1"/>
          </p:cNvSpPr>
          <p:nvPr/>
        </p:nvSpPr>
        <p:spPr bwMode="auto">
          <a:xfrm>
            <a:off x="228600" y="152400"/>
            <a:ext cx="4240213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400" dirty="0">
                <a:solidFill>
                  <a:srgbClr val="000000"/>
                </a:solidFill>
                <a:cs typeface="Arial" charset="0"/>
              </a:rPr>
              <a:t>Business viability – Five factors</a:t>
            </a:r>
            <a:endParaRPr lang="en-GB" sz="24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0243" name="Text Box 2"/>
          <p:cNvSpPr txBox="1">
            <a:spLocks noChangeArrowheads="1"/>
          </p:cNvSpPr>
          <p:nvPr/>
        </p:nvSpPr>
        <p:spPr bwMode="auto">
          <a:xfrm>
            <a:off x="228600" y="1035050"/>
            <a:ext cx="4240213" cy="384175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20000"/>
              </a:lnSpc>
              <a:buSzPct val="100000"/>
              <a:buFont typeface="Arial" charset="0"/>
              <a:buChar char="•"/>
            </a:pPr>
            <a:r>
              <a:rPr lang="en-US" sz="2000" dirty="0">
                <a:solidFill>
                  <a:srgbClr val="000000"/>
                </a:solidFill>
                <a:cs typeface="Arial" charset="0"/>
              </a:rPr>
              <a:t>There are 5 aspects which are key to the viability of the business</a:t>
            </a:r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152400" y="4953000"/>
            <a:ext cx="4343400" cy="1371600"/>
          </a:xfrm>
          <a:prstGeom prst="rect">
            <a:avLst/>
          </a:prstGeom>
          <a:solidFill>
            <a:srgbClr val="FFCC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42452" rIns="81639" bIns="42452"/>
          <a:lstStyle/>
          <a:p>
            <a:pPr algn="ctr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</a:pPr>
            <a:r>
              <a:rPr lang="en-GB" sz="2400" b="1" dirty="0">
                <a:solidFill>
                  <a:srgbClr val="000000"/>
                </a:solidFill>
                <a:latin typeface="Garamond" pitchFamily="18" charset="0"/>
              </a:rPr>
              <a:t>Key point: </a:t>
            </a:r>
            <a:r>
              <a:rPr lang="en-IN" sz="2400" dirty="0">
                <a:solidFill>
                  <a:srgbClr val="000000"/>
                </a:solidFill>
                <a:latin typeface="Garamond" pitchFamily="18" charset="0"/>
              </a:rPr>
              <a:t>There is an easy way to remember them - “4C + E” . </a:t>
            </a:r>
            <a:r>
              <a:rPr lang="en-US" sz="2400" dirty="0">
                <a:solidFill>
                  <a:srgbClr val="000000"/>
                </a:solidFill>
                <a:latin typeface="Garamond" pitchFamily="18" charset="0"/>
              </a:rPr>
              <a:t>Let’s look at each of them briefly</a:t>
            </a:r>
            <a:endParaRPr lang="en-IN" sz="2400" dirty="0">
              <a:solidFill>
                <a:srgbClr val="000000"/>
              </a:solidFill>
              <a:latin typeface="Garamond" pitchFamily="18" charset="0"/>
            </a:endParaRP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4572000" y="1066800"/>
            <a:ext cx="4297363" cy="38100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20000"/>
              </a:lnSpc>
              <a:buSzPct val="100000"/>
              <a:buFont typeface="Arial" charset="0"/>
              <a:buChar char="•"/>
            </a:pPr>
            <a:r>
              <a:rPr lang="en-US" sz="2000" dirty="0" err="1">
                <a:solidFill>
                  <a:srgbClr val="000000"/>
                </a:solidFill>
                <a:latin typeface="Kruti Dev 010" pitchFamily="2" charset="0"/>
              </a:rPr>
              <a:t>O;kikj</a:t>
            </a:r>
            <a:r>
              <a:rPr lang="en-US" sz="2000" dirty="0">
                <a:solidFill>
                  <a:srgbClr val="000000"/>
                </a:solidFill>
                <a:latin typeface="Kruti Dev 010" pitchFamily="2" charset="0"/>
              </a:rPr>
              <a:t> dh </a:t>
            </a:r>
            <a:r>
              <a:rPr lang="en-US" sz="2000" dirty="0" err="1">
                <a:solidFill>
                  <a:srgbClr val="000000"/>
                </a:solidFill>
                <a:latin typeface="Kruti Dev 010" pitchFamily="2" charset="0"/>
              </a:rPr>
              <a:t>O;ogkfjdrk</a:t>
            </a:r>
            <a:r>
              <a:rPr lang="en-US" sz="2000" dirty="0">
                <a:solidFill>
                  <a:srgbClr val="000000"/>
                </a:solidFill>
                <a:latin typeface="Kruti Dev 010" pitchFamily="2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Kruti Dev 010" pitchFamily="2" charset="0"/>
              </a:rPr>
              <a:t>ds</a:t>
            </a:r>
            <a:r>
              <a:rPr lang="en-US" sz="2000" dirty="0">
                <a:solidFill>
                  <a:srgbClr val="000000"/>
                </a:solidFill>
                <a:latin typeface="Kruti Dev 010" pitchFamily="2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Kruti Dev 010" pitchFamily="2" charset="0"/>
              </a:rPr>
              <a:t>fy</a:t>
            </a:r>
            <a:r>
              <a:rPr lang="en-US" sz="2000" dirty="0">
                <a:solidFill>
                  <a:srgbClr val="000000"/>
                </a:solidFill>
                <a:latin typeface="Kruti Dev 010" pitchFamily="2" charset="0"/>
              </a:rPr>
              <a:t>, 5 </a:t>
            </a:r>
            <a:r>
              <a:rPr lang="en-US" sz="2000" dirty="0" err="1">
                <a:solidFill>
                  <a:srgbClr val="000000"/>
                </a:solidFill>
                <a:latin typeface="Kruti Dev 010" pitchFamily="2" charset="0"/>
              </a:rPr>
              <a:t>igyq</a:t>
            </a:r>
            <a:r>
              <a:rPr lang="en-US" sz="2000" dirty="0">
                <a:solidFill>
                  <a:srgbClr val="000000"/>
                </a:solidFill>
                <a:latin typeface="Kruti Dev 010" pitchFamily="2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Kruti Dev 010" pitchFamily="2" charset="0"/>
              </a:rPr>
              <a:t>csgn</a:t>
            </a:r>
            <a:r>
              <a:rPr lang="en-US" sz="2000" dirty="0">
                <a:solidFill>
                  <a:srgbClr val="000000"/>
                </a:solidFill>
                <a:latin typeface="Kruti Dev 010" pitchFamily="2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Kruti Dev 010" pitchFamily="2" charset="0"/>
              </a:rPr>
              <a:t>egRoiw.kZ</a:t>
            </a:r>
            <a:r>
              <a:rPr lang="en-US" sz="2000" dirty="0">
                <a:solidFill>
                  <a:srgbClr val="000000"/>
                </a:solidFill>
                <a:latin typeface="Kruti Dev 010" pitchFamily="2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Kruti Dev 010" pitchFamily="2" charset="0"/>
              </a:rPr>
              <a:t>gSa</a:t>
            </a:r>
            <a:r>
              <a:rPr lang="en-US" sz="2000" dirty="0">
                <a:solidFill>
                  <a:srgbClr val="000000"/>
                </a:solidFill>
                <a:latin typeface="Kruti Dev 010" pitchFamily="2" charset="0"/>
              </a:rPr>
              <a:t>%</a:t>
            </a:r>
            <a:endParaRPr lang="en-US" sz="20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50182" name="Text Box 1"/>
          <p:cNvSpPr txBox="1">
            <a:spLocks noChangeArrowheads="1"/>
          </p:cNvSpPr>
          <p:nvPr/>
        </p:nvSpPr>
        <p:spPr bwMode="auto">
          <a:xfrm>
            <a:off x="4572000" y="152400"/>
            <a:ext cx="4297363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GB" sz="2800" dirty="0">
                <a:latin typeface="Kruti Dev 010" pitchFamily="2" charset="0"/>
              </a:rPr>
              <a:t>        </a:t>
            </a:r>
            <a:r>
              <a:rPr lang="en-GB" sz="2800" dirty="0" err="1">
                <a:latin typeface="Kruti Dev 010" pitchFamily="2" charset="0"/>
              </a:rPr>
              <a:t>O;kikfjd</a:t>
            </a:r>
            <a:r>
              <a:rPr lang="en-GB" sz="2800" dirty="0">
                <a:latin typeface="Kruti Dev 010" pitchFamily="2" charset="0"/>
              </a:rPr>
              <a:t> </a:t>
            </a:r>
            <a:r>
              <a:rPr lang="en-GB" sz="2800" dirty="0" err="1">
                <a:latin typeface="Kruti Dev 010" pitchFamily="2" charset="0"/>
              </a:rPr>
              <a:t>O;ogkfjdrk</a:t>
            </a:r>
            <a:r>
              <a:rPr lang="en-GB" sz="2800" dirty="0">
                <a:latin typeface="Kruti Dev 010" pitchFamily="2" charset="0"/>
              </a:rPr>
              <a:t> &amp; </a:t>
            </a:r>
            <a:r>
              <a:rPr lang="en-GB" sz="2800" dirty="0" err="1">
                <a:latin typeface="Kruti Dev 010" pitchFamily="2" charset="0"/>
              </a:rPr>
              <a:t>ikap</a:t>
            </a:r>
            <a:r>
              <a:rPr lang="en-GB" sz="2800" dirty="0">
                <a:latin typeface="Kruti Dev 010" pitchFamily="2" charset="0"/>
              </a:rPr>
              <a:t> </a:t>
            </a:r>
            <a:r>
              <a:rPr lang="en-GB" sz="2800" dirty="0" err="1">
                <a:latin typeface="Kruti Dev 010" pitchFamily="2" charset="0"/>
              </a:rPr>
              <a:t>dkjd</a:t>
            </a:r>
            <a:endParaRPr lang="en-GB" sz="28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4572000" y="4953000"/>
            <a:ext cx="4297363" cy="1371600"/>
          </a:xfrm>
          <a:prstGeom prst="rect">
            <a:avLst/>
          </a:prstGeom>
          <a:solidFill>
            <a:srgbClr val="FFCC00"/>
          </a:solidFill>
          <a:ln w="3175">
            <a:solidFill>
              <a:schemeClr val="tx1"/>
            </a:solidFill>
            <a:round/>
            <a:headEnd/>
            <a:tailEnd/>
          </a:ln>
        </p:spPr>
        <p:txBody>
          <a:bodyPr lIns="81639" tIns="42452" rIns="81639" bIns="42452"/>
          <a:lstStyle/>
          <a:p>
            <a:pPr algn="ctr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</a:pPr>
            <a:r>
              <a:rPr lang="en-US" sz="2400" b="1" dirty="0" err="1">
                <a:solidFill>
                  <a:srgbClr val="000000"/>
                </a:solidFill>
                <a:latin typeface="Kruti Dev 010" pitchFamily="2" charset="0"/>
              </a:rPr>
              <a:t>eq</a:t>
            </a:r>
            <a:r>
              <a:rPr lang="en-US" sz="2400" b="1" dirty="0">
                <a:solidFill>
                  <a:srgbClr val="000000"/>
                </a:solidFill>
                <a:latin typeface="Kruti Dev 010" pitchFamily="2" charset="0"/>
              </a:rPr>
              <a:t>[; </a:t>
            </a:r>
            <a:r>
              <a:rPr lang="en-US" sz="2400" b="1" dirty="0" err="1">
                <a:solidFill>
                  <a:srgbClr val="000000"/>
                </a:solidFill>
                <a:latin typeface="Kruti Dev 010" pitchFamily="2" charset="0"/>
              </a:rPr>
              <a:t>fcanq</a:t>
            </a:r>
            <a:r>
              <a:rPr lang="en-US" sz="2400" b="1" dirty="0">
                <a:solidFill>
                  <a:srgbClr val="000000"/>
                </a:solidFill>
                <a:latin typeface="Kruti Dev 010" pitchFamily="2" charset="0"/>
              </a:rPr>
              <a:t>% </a:t>
            </a:r>
            <a:r>
              <a:rPr lang="en-US" sz="2400" dirty="0" err="1">
                <a:solidFill>
                  <a:srgbClr val="000000"/>
                </a:solidFill>
                <a:latin typeface="Kruti Dev 010" pitchFamily="2" charset="0"/>
              </a:rPr>
              <a:t>bls</a:t>
            </a:r>
            <a:r>
              <a:rPr lang="en-US" sz="2400" dirty="0">
                <a:solidFill>
                  <a:srgbClr val="000000"/>
                </a:solidFill>
                <a:latin typeface="Kruti Dev 010" pitchFamily="2" charset="0"/>
              </a:rPr>
              <a:t> ;</a:t>
            </a:r>
            <a:r>
              <a:rPr lang="en-US" sz="2400" dirty="0" err="1">
                <a:solidFill>
                  <a:srgbClr val="000000"/>
                </a:solidFill>
                <a:latin typeface="Kruti Dev 010" pitchFamily="2" charset="0"/>
              </a:rPr>
              <a:t>kn</a:t>
            </a:r>
            <a:r>
              <a:rPr lang="en-US" sz="2400" dirty="0">
                <a:solidFill>
                  <a:srgbClr val="000000"/>
                </a:solidFill>
                <a:latin typeface="Kruti Dev 010" pitchFamily="2" charset="0"/>
              </a:rPr>
              <a:t> j[</a:t>
            </a:r>
            <a:r>
              <a:rPr lang="en-US" sz="2400" dirty="0" err="1">
                <a:solidFill>
                  <a:srgbClr val="000000"/>
                </a:solidFill>
                <a:latin typeface="Kruti Dev 010" pitchFamily="2" charset="0"/>
              </a:rPr>
              <a:t>kus</a:t>
            </a:r>
            <a:r>
              <a:rPr lang="en-US" sz="2400" dirty="0">
                <a:solidFill>
                  <a:srgbClr val="000000"/>
                </a:solidFill>
                <a:latin typeface="Kruti Dev 010" pitchFamily="2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Kruti Dev 010" pitchFamily="2" charset="0"/>
              </a:rPr>
              <a:t>dk</a:t>
            </a:r>
            <a:r>
              <a:rPr lang="en-US" sz="2400" dirty="0">
                <a:solidFill>
                  <a:srgbClr val="000000"/>
                </a:solidFill>
                <a:latin typeface="Kruti Dev 010" pitchFamily="2" charset="0"/>
              </a:rPr>
              <a:t> ,d </a:t>
            </a:r>
            <a:r>
              <a:rPr lang="en-US" sz="2400" dirty="0" err="1">
                <a:solidFill>
                  <a:srgbClr val="000000"/>
                </a:solidFill>
                <a:latin typeface="Kruti Dev 010" pitchFamily="2" charset="0"/>
              </a:rPr>
              <a:t>vklku</a:t>
            </a:r>
            <a:r>
              <a:rPr lang="en-US" sz="2400" dirty="0">
                <a:solidFill>
                  <a:srgbClr val="000000"/>
                </a:solidFill>
                <a:latin typeface="Kruti Dev 010" pitchFamily="2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Kruti Dev 010" pitchFamily="2" charset="0"/>
              </a:rPr>
              <a:t>rjhdk</a:t>
            </a:r>
            <a:r>
              <a:rPr lang="en-US" sz="2400" dirty="0">
                <a:solidFill>
                  <a:srgbClr val="000000"/>
                </a:solidFill>
                <a:latin typeface="Kruti Dev 010" pitchFamily="2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Kruti Dev 010" pitchFamily="2" charset="0"/>
              </a:rPr>
              <a:t>gS</a:t>
            </a:r>
            <a:r>
              <a:rPr lang="en-US" sz="2400" dirty="0">
                <a:solidFill>
                  <a:srgbClr val="000000"/>
                </a:solidFill>
                <a:latin typeface="Kruti Dev 010" pitchFamily="2" charset="0"/>
              </a:rPr>
              <a:t>% </a:t>
            </a:r>
            <a:r>
              <a:rPr lang="en-IN" sz="2400" dirty="0">
                <a:solidFill>
                  <a:srgbClr val="000000"/>
                </a:solidFill>
                <a:latin typeface="Garamond" pitchFamily="18" charset="0"/>
              </a:rPr>
              <a:t>“</a:t>
            </a:r>
            <a:r>
              <a:rPr lang="en-IN" sz="2400" dirty="0" err="1">
                <a:solidFill>
                  <a:srgbClr val="000000"/>
                </a:solidFill>
                <a:latin typeface="Garamond" pitchFamily="18" charset="0"/>
              </a:rPr>
              <a:t>4C</a:t>
            </a:r>
            <a:r>
              <a:rPr lang="en-IN" sz="2400" dirty="0">
                <a:solidFill>
                  <a:srgbClr val="000000"/>
                </a:solidFill>
                <a:latin typeface="Garamond" pitchFamily="18" charset="0"/>
              </a:rPr>
              <a:t> + E” </a:t>
            </a:r>
            <a:r>
              <a:rPr lang="en-US" sz="2400" dirty="0">
                <a:solidFill>
                  <a:srgbClr val="000000"/>
                </a:solidFill>
                <a:latin typeface="Kruti Dev 010" pitchFamily="2" charset="0"/>
              </a:rPr>
              <a:t>A </a:t>
            </a:r>
            <a:r>
              <a:rPr lang="en-US" sz="2400" dirty="0" err="1">
                <a:solidFill>
                  <a:srgbClr val="000000"/>
                </a:solidFill>
                <a:latin typeface="Kruti Dev 010" pitchFamily="2" charset="0"/>
              </a:rPr>
              <a:t>pfy</a:t>
            </a:r>
            <a:r>
              <a:rPr lang="en-US" sz="2400" dirty="0">
                <a:solidFill>
                  <a:srgbClr val="000000"/>
                </a:solidFill>
                <a:latin typeface="Kruti Dev 010" pitchFamily="2" charset="0"/>
              </a:rPr>
              <a:t>, </a:t>
            </a:r>
            <a:r>
              <a:rPr lang="en-US" sz="2400" dirty="0" err="1">
                <a:solidFill>
                  <a:srgbClr val="000000"/>
                </a:solidFill>
                <a:latin typeface="Kruti Dev 010" pitchFamily="2" charset="0"/>
              </a:rPr>
              <a:t>buesa</a:t>
            </a:r>
            <a:r>
              <a:rPr lang="en-US" sz="2400" dirty="0">
                <a:solidFill>
                  <a:srgbClr val="000000"/>
                </a:solidFill>
                <a:latin typeface="Kruti Dev 010" pitchFamily="2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Kruti Dev 010" pitchFamily="2" charset="0"/>
              </a:rPr>
              <a:t>ls</a:t>
            </a:r>
            <a:r>
              <a:rPr lang="en-US" sz="2400" dirty="0">
                <a:solidFill>
                  <a:srgbClr val="000000"/>
                </a:solidFill>
                <a:latin typeface="Kruti Dev 010" pitchFamily="2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Kruti Dev 010" pitchFamily="2" charset="0"/>
              </a:rPr>
              <a:t>izR;sd</a:t>
            </a:r>
            <a:r>
              <a:rPr lang="en-US" sz="2400" dirty="0">
                <a:solidFill>
                  <a:srgbClr val="000000"/>
                </a:solidFill>
                <a:latin typeface="Kruti Dev 010" pitchFamily="2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Kruti Dev 010" pitchFamily="2" charset="0"/>
              </a:rPr>
              <a:t>dks</a:t>
            </a:r>
            <a:r>
              <a:rPr lang="en-US" sz="2400" dirty="0">
                <a:solidFill>
                  <a:srgbClr val="000000"/>
                </a:solidFill>
                <a:latin typeface="Kruti Dev 010" pitchFamily="2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Kruti Dev 010" pitchFamily="2" charset="0"/>
              </a:rPr>
              <a:t>laf</a:t>
            </a:r>
            <a:r>
              <a:rPr lang="en-US" sz="2400" dirty="0">
                <a:solidFill>
                  <a:srgbClr val="000000"/>
                </a:solidFill>
                <a:latin typeface="Kruti Dev 010" pitchFamily="2" charset="0"/>
              </a:rPr>
              <a:t>{</a:t>
            </a:r>
            <a:r>
              <a:rPr lang="en-US" sz="2400" dirty="0" err="1">
                <a:solidFill>
                  <a:srgbClr val="000000"/>
                </a:solidFill>
                <a:latin typeface="Kruti Dev 010" pitchFamily="2" charset="0"/>
              </a:rPr>
              <a:t>kIr</a:t>
            </a:r>
            <a:r>
              <a:rPr lang="en-US" sz="2400" dirty="0">
                <a:solidFill>
                  <a:srgbClr val="000000"/>
                </a:solidFill>
                <a:latin typeface="Kruti Dev 010" pitchFamily="2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Kruti Dev 010" pitchFamily="2" charset="0"/>
              </a:rPr>
              <a:t>esa</a:t>
            </a:r>
            <a:r>
              <a:rPr lang="en-US" sz="2400" dirty="0">
                <a:solidFill>
                  <a:srgbClr val="000000"/>
                </a:solidFill>
                <a:latin typeface="Kruti Dev 010" pitchFamily="2" charset="0"/>
              </a:rPr>
              <a:t> le&gt;</a:t>
            </a:r>
            <a:r>
              <a:rPr lang="en-US" sz="2400" dirty="0" err="1">
                <a:solidFill>
                  <a:srgbClr val="000000"/>
                </a:solidFill>
                <a:latin typeface="Kruti Dev 010" pitchFamily="2" charset="0"/>
              </a:rPr>
              <a:t>rs</a:t>
            </a:r>
            <a:r>
              <a:rPr lang="en-US" sz="2400" dirty="0">
                <a:solidFill>
                  <a:srgbClr val="000000"/>
                </a:solidFill>
                <a:latin typeface="Kruti Dev 010" pitchFamily="2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Kruti Dev 010" pitchFamily="2" charset="0"/>
              </a:rPr>
              <a:t>gSaA</a:t>
            </a:r>
            <a:endParaRPr lang="gu-IN" sz="2400" dirty="0">
              <a:solidFill>
                <a:srgbClr val="000000"/>
              </a:solidFill>
              <a:latin typeface="Kruti Dev 010" pitchFamily="2" charset="0"/>
            </a:endParaRPr>
          </a:p>
        </p:txBody>
      </p:sp>
      <p:grpSp>
        <p:nvGrpSpPr>
          <p:cNvPr id="2" name="Group 24"/>
          <p:cNvGrpSpPr>
            <a:grpSpLocks/>
          </p:cNvGrpSpPr>
          <p:nvPr/>
        </p:nvGrpSpPr>
        <p:grpSpPr bwMode="auto">
          <a:xfrm>
            <a:off x="533400" y="1905000"/>
            <a:ext cx="3505200" cy="2565400"/>
            <a:chOff x="1338600" y="3225600"/>
            <a:chExt cx="3274022" cy="2565579"/>
          </a:xfrm>
        </p:grpSpPr>
        <p:sp>
          <p:nvSpPr>
            <p:cNvPr id="11" name="Rectangle 10"/>
            <p:cNvSpPr/>
            <p:nvPr/>
          </p:nvSpPr>
          <p:spPr>
            <a:xfrm>
              <a:off x="1338600" y="3225600"/>
              <a:ext cx="3274022" cy="43183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dirty="0">
                  <a:solidFill>
                    <a:schemeClr val="tx1"/>
                  </a:solidFill>
                </a:rPr>
                <a:t>1. Customers &amp; Competition</a:t>
              </a: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338600" y="3759037"/>
              <a:ext cx="3274022" cy="43183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dirty="0">
                  <a:solidFill>
                    <a:schemeClr val="tx1"/>
                  </a:solidFill>
                </a:rPr>
                <a:t>2. Capabilities</a:t>
              </a:r>
              <a:endParaRPr lang="en-US" sz="2000" b="1" u="sng" dirty="0">
                <a:solidFill>
                  <a:srgbClr val="C00000"/>
                </a:solidFill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338600" y="4292474"/>
              <a:ext cx="3274022" cy="43183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dirty="0">
                  <a:solidFill>
                    <a:schemeClr val="tx1"/>
                  </a:solidFill>
                </a:rPr>
                <a:t>3. Cost and Profits</a:t>
              </a: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338600" y="4825912"/>
              <a:ext cx="3274022" cy="43183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dirty="0">
                  <a:solidFill>
                    <a:schemeClr val="tx1"/>
                  </a:solidFill>
                </a:rPr>
                <a:t>4. Capital</a:t>
              </a: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1338600" y="5359349"/>
              <a:ext cx="3274022" cy="43183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dirty="0">
                  <a:solidFill>
                    <a:schemeClr val="tx1"/>
                  </a:solidFill>
                </a:rPr>
                <a:t>5. Environment of the business</a:t>
              </a:r>
            </a:p>
          </p:txBody>
        </p:sp>
      </p:grpSp>
      <p:grpSp>
        <p:nvGrpSpPr>
          <p:cNvPr id="3" name="Group 23"/>
          <p:cNvGrpSpPr>
            <a:grpSpLocks/>
          </p:cNvGrpSpPr>
          <p:nvPr/>
        </p:nvGrpSpPr>
        <p:grpSpPr bwMode="auto">
          <a:xfrm>
            <a:off x="4294187" y="1905000"/>
            <a:ext cx="506413" cy="2576513"/>
            <a:chOff x="533400" y="3206750"/>
            <a:chExt cx="505968" cy="2576342"/>
          </a:xfrm>
        </p:grpSpPr>
        <p:sp>
          <p:nvSpPr>
            <p:cNvPr id="17" name="Oval 16"/>
            <p:cNvSpPr>
              <a:spLocks noChangeAspect="1"/>
            </p:cNvSpPr>
            <p:nvPr/>
          </p:nvSpPr>
          <p:spPr bwMode="auto">
            <a:xfrm>
              <a:off x="533400" y="3206750"/>
              <a:ext cx="505968" cy="442884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dirty="0">
                  <a:solidFill>
                    <a:schemeClr val="tx1"/>
                  </a:solidFill>
                </a:rPr>
                <a:t>C</a:t>
              </a:r>
            </a:p>
          </p:txBody>
        </p:sp>
        <p:sp>
          <p:nvSpPr>
            <p:cNvPr id="18" name="Oval 17"/>
            <p:cNvSpPr>
              <a:spLocks noChangeAspect="1"/>
            </p:cNvSpPr>
            <p:nvPr/>
          </p:nvSpPr>
          <p:spPr bwMode="auto">
            <a:xfrm>
              <a:off x="533400" y="3740115"/>
              <a:ext cx="505968" cy="442884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dirty="0">
                  <a:solidFill>
                    <a:schemeClr val="tx1"/>
                  </a:solidFill>
                </a:rPr>
                <a:t>C</a:t>
              </a:r>
            </a:p>
          </p:txBody>
        </p:sp>
        <p:sp>
          <p:nvSpPr>
            <p:cNvPr id="19" name="Oval 18"/>
            <p:cNvSpPr>
              <a:spLocks noChangeAspect="1"/>
            </p:cNvSpPr>
            <p:nvPr/>
          </p:nvSpPr>
          <p:spPr bwMode="auto">
            <a:xfrm>
              <a:off x="533400" y="4273479"/>
              <a:ext cx="505968" cy="442884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dirty="0">
                  <a:solidFill>
                    <a:schemeClr val="tx1"/>
                  </a:solidFill>
                </a:rPr>
                <a:t>C</a:t>
              </a:r>
            </a:p>
          </p:txBody>
        </p:sp>
        <p:sp>
          <p:nvSpPr>
            <p:cNvPr id="20" name="Oval 19"/>
            <p:cNvSpPr>
              <a:spLocks noChangeAspect="1"/>
            </p:cNvSpPr>
            <p:nvPr/>
          </p:nvSpPr>
          <p:spPr bwMode="auto">
            <a:xfrm>
              <a:off x="533400" y="4806844"/>
              <a:ext cx="505968" cy="442884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dirty="0">
                  <a:solidFill>
                    <a:schemeClr val="tx1"/>
                  </a:solidFill>
                </a:rPr>
                <a:t>C</a:t>
              </a:r>
            </a:p>
          </p:txBody>
        </p:sp>
        <p:sp>
          <p:nvSpPr>
            <p:cNvPr id="21" name="Oval 20"/>
            <p:cNvSpPr>
              <a:spLocks noChangeAspect="1"/>
            </p:cNvSpPr>
            <p:nvPr/>
          </p:nvSpPr>
          <p:spPr bwMode="auto">
            <a:xfrm>
              <a:off x="533400" y="5340208"/>
              <a:ext cx="505968" cy="442884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dirty="0">
                  <a:solidFill>
                    <a:schemeClr val="tx1"/>
                  </a:solidFill>
                </a:rPr>
                <a:t>E</a:t>
              </a:r>
            </a:p>
          </p:txBody>
        </p:sp>
      </p:grpSp>
      <p:sp>
        <p:nvSpPr>
          <p:cNvPr id="28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3048000" y="6416675"/>
            <a:ext cx="2895600" cy="365125"/>
          </a:xfrm>
          <a:prstGeom prst="rect">
            <a:avLst/>
          </a:prstGeom>
        </p:spPr>
        <p:txBody>
          <a:bodyPr bIns="0" anchor="b" anchorCtr="0"/>
          <a:lstStyle/>
          <a:p>
            <a:pPr algn="ctr">
              <a:defRPr/>
            </a:pPr>
            <a:fld id="{D4E9F27F-99D4-4143-8420-5CAD55FFBA71}" type="slidenum">
              <a:rPr lang="en-US" sz="1600" b="1" smtClean="0">
                <a:solidFill>
                  <a:schemeClr val="tx1"/>
                </a:solidFill>
              </a:rPr>
              <a:pPr algn="ctr">
                <a:defRPr/>
              </a:pPr>
              <a:t>5</a:t>
            </a:fld>
            <a:endParaRPr lang="en-US" sz="1600" b="1" dirty="0">
              <a:solidFill>
                <a:schemeClr val="tx1"/>
              </a:solidFill>
            </a:endParaRPr>
          </a:p>
        </p:txBody>
      </p:sp>
      <p:grpSp>
        <p:nvGrpSpPr>
          <p:cNvPr id="32" name="Group 24"/>
          <p:cNvGrpSpPr>
            <a:grpSpLocks/>
          </p:cNvGrpSpPr>
          <p:nvPr/>
        </p:nvGrpSpPr>
        <p:grpSpPr bwMode="auto">
          <a:xfrm>
            <a:off x="5105400" y="1905000"/>
            <a:ext cx="3505200" cy="2565400"/>
            <a:chOff x="1338600" y="3225600"/>
            <a:chExt cx="3274022" cy="2565579"/>
          </a:xfrm>
        </p:grpSpPr>
        <p:sp>
          <p:nvSpPr>
            <p:cNvPr id="33" name="Rectangle 32"/>
            <p:cNvSpPr/>
            <p:nvPr/>
          </p:nvSpPr>
          <p:spPr>
            <a:xfrm>
              <a:off x="1338600" y="3225600"/>
              <a:ext cx="3274022" cy="43183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dirty="0">
                  <a:solidFill>
                    <a:schemeClr val="tx1"/>
                  </a:solidFill>
                </a:rPr>
                <a:t>1. </a:t>
              </a:r>
              <a:r>
                <a:rPr lang="en-US" sz="2000" dirty="0" err="1">
                  <a:solidFill>
                    <a:srgbClr val="000000"/>
                  </a:solidFill>
                  <a:latin typeface="Kruti Dev 010" pitchFamily="2" charset="0"/>
                </a:rPr>
                <a:t>xzkgd</a:t>
              </a:r>
              <a:r>
                <a:rPr lang="en-US" sz="2000" dirty="0">
                  <a:solidFill>
                    <a:srgbClr val="000000"/>
                  </a:solidFill>
                  <a:latin typeface="Kruti Dev 010" pitchFamily="2" charset="0"/>
                </a:rPr>
                <a:t> </a:t>
              </a:r>
              <a:r>
                <a:rPr lang="en-US" sz="2000" dirty="0" err="1">
                  <a:solidFill>
                    <a:srgbClr val="000000"/>
                  </a:solidFill>
                  <a:latin typeface="Kruti Dev 010" pitchFamily="2" charset="0"/>
                </a:rPr>
                <a:t>vkSj</a:t>
              </a:r>
              <a:r>
                <a:rPr lang="en-US" sz="2000" dirty="0">
                  <a:solidFill>
                    <a:srgbClr val="000000"/>
                  </a:solidFill>
                  <a:latin typeface="Kruti Dev 010" pitchFamily="2" charset="0"/>
                </a:rPr>
                <a:t> </a:t>
              </a:r>
              <a:r>
                <a:rPr lang="en-US" sz="2000" dirty="0" err="1">
                  <a:solidFill>
                    <a:srgbClr val="000000"/>
                  </a:solidFill>
                  <a:latin typeface="Kruti Dev 010" pitchFamily="2" charset="0"/>
                </a:rPr>
                <a:t>izfr</a:t>
              </a:r>
              <a:r>
                <a:rPr lang="en-US" sz="2000" dirty="0">
                  <a:solidFill>
                    <a:srgbClr val="000000"/>
                  </a:solidFill>
                  <a:latin typeface="Kruti Dev 010" pitchFamily="2" charset="0"/>
                </a:rPr>
                <a:t>}</a:t>
              </a:r>
              <a:r>
                <a:rPr lang="en-US" sz="2000" dirty="0" err="1">
                  <a:solidFill>
                    <a:srgbClr val="000000"/>
                  </a:solidFill>
                  <a:latin typeface="Kruti Dev 010" pitchFamily="2" charset="0"/>
                </a:rPr>
                <a:t>af</a:t>
              </a:r>
              <a:r>
                <a:rPr lang="en-US" sz="2000" dirty="0">
                  <a:solidFill>
                    <a:srgbClr val="000000"/>
                  </a:solidFill>
                  <a:latin typeface="Kruti Dev 010" pitchFamily="2" charset="0"/>
                </a:rPr>
                <a:t>}</a:t>
              </a:r>
              <a:r>
                <a:rPr lang="en-US" sz="2000" dirty="0" err="1">
                  <a:solidFill>
                    <a:srgbClr val="000000"/>
                  </a:solidFill>
                  <a:latin typeface="Kruti Dev 010" pitchFamily="2" charset="0"/>
                </a:rPr>
                <a:t>rk</a:t>
              </a:r>
              <a:endParaRPr lang="en-US" sz="2000" dirty="0">
                <a:solidFill>
                  <a:schemeClr val="tx1"/>
                </a:solidFill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1338600" y="3759037"/>
              <a:ext cx="3274022" cy="43183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dirty="0">
                  <a:solidFill>
                    <a:schemeClr val="tx1"/>
                  </a:solidFill>
                </a:rPr>
                <a:t>2. </a:t>
              </a:r>
              <a:r>
                <a:rPr lang="en-US" sz="2000" dirty="0">
                  <a:solidFill>
                    <a:srgbClr val="000000"/>
                  </a:solidFill>
                  <a:latin typeface="Kruti Dev 010" pitchFamily="2" charset="0"/>
                </a:rPr>
                <a:t>{</a:t>
              </a:r>
              <a:r>
                <a:rPr lang="en-US" sz="2000" dirty="0" err="1">
                  <a:solidFill>
                    <a:srgbClr val="000000"/>
                  </a:solidFill>
                  <a:latin typeface="Kruti Dev 010" pitchFamily="2" charset="0"/>
                </a:rPr>
                <a:t>kerk</a:t>
              </a:r>
              <a:endParaRPr lang="en-US" sz="2000" b="1" u="sng" dirty="0">
                <a:solidFill>
                  <a:srgbClr val="C00000"/>
                </a:solidFill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1338600" y="4292474"/>
              <a:ext cx="3274022" cy="43183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dirty="0">
                  <a:solidFill>
                    <a:schemeClr val="tx1"/>
                  </a:solidFill>
                </a:rPr>
                <a:t>3. </a:t>
              </a:r>
              <a:r>
                <a:rPr lang="en-US" sz="2000" dirty="0" err="1">
                  <a:solidFill>
                    <a:srgbClr val="000000"/>
                  </a:solidFill>
                  <a:latin typeface="Kruti Dev 010" pitchFamily="2" charset="0"/>
                </a:rPr>
                <a:t>ykxr</a:t>
              </a:r>
              <a:r>
                <a:rPr lang="en-US" sz="2000" dirty="0">
                  <a:solidFill>
                    <a:srgbClr val="000000"/>
                  </a:solidFill>
                  <a:latin typeface="Kruti Dev 010" pitchFamily="2" charset="0"/>
                </a:rPr>
                <a:t> </a:t>
              </a:r>
              <a:r>
                <a:rPr lang="en-US" sz="2000" dirty="0" err="1">
                  <a:solidFill>
                    <a:srgbClr val="000000"/>
                  </a:solidFill>
                  <a:latin typeface="Kruti Dev 010" pitchFamily="2" charset="0"/>
                </a:rPr>
                <a:t>vkSj</a:t>
              </a:r>
              <a:r>
                <a:rPr lang="en-US" sz="2000" dirty="0">
                  <a:solidFill>
                    <a:srgbClr val="000000"/>
                  </a:solidFill>
                  <a:latin typeface="Kruti Dev 010" pitchFamily="2" charset="0"/>
                </a:rPr>
                <a:t> </a:t>
              </a:r>
              <a:r>
                <a:rPr lang="en-US" sz="2000" dirty="0" err="1">
                  <a:solidFill>
                    <a:srgbClr val="000000"/>
                  </a:solidFill>
                  <a:latin typeface="Kruti Dev 010" pitchFamily="2" charset="0"/>
                </a:rPr>
                <a:t>ykHk</a:t>
              </a:r>
              <a:endParaRPr lang="en-US" sz="2000" dirty="0">
                <a:solidFill>
                  <a:schemeClr val="tx1"/>
                </a:solidFill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1338600" y="4825912"/>
              <a:ext cx="3274022" cy="43183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dirty="0">
                  <a:solidFill>
                    <a:schemeClr val="tx1"/>
                  </a:solidFill>
                </a:rPr>
                <a:t>4. </a:t>
              </a:r>
              <a:r>
                <a:rPr lang="en-US" sz="2000" dirty="0" err="1">
                  <a:solidFill>
                    <a:srgbClr val="000000"/>
                  </a:solidFill>
                  <a:latin typeface="Kruti Dev 010" pitchFamily="2" charset="0"/>
                </a:rPr>
                <a:t>iwath</a:t>
              </a:r>
              <a:endParaRPr lang="en-US" sz="2000" dirty="0">
                <a:solidFill>
                  <a:schemeClr val="tx1"/>
                </a:solidFill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1338600" y="5359349"/>
              <a:ext cx="3274022" cy="43183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dirty="0">
                  <a:solidFill>
                    <a:schemeClr val="tx1"/>
                  </a:solidFill>
                </a:rPr>
                <a:t>5. </a:t>
              </a:r>
              <a:r>
                <a:rPr lang="en-US" sz="2000" dirty="0" err="1">
                  <a:solidFill>
                    <a:srgbClr val="000000"/>
                  </a:solidFill>
                  <a:latin typeface="Kruti Dev 010" pitchFamily="2" charset="0"/>
                </a:rPr>
                <a:t>O;kikj</a:t>
              </a:r>
              <a:r>
                <a:rPr lang="en-US" sz="2000" dirty="0">
                  <a:solidFill>
                    <a:srgbClr val="000000"/>
                  </a:solidFill>
                  <a:latin typeface="Kruti Dev 010" pitchFamily="2" charset="0"/>
                </a:rPr>
                <a:t> </a:t>
              </a:r>
              <a:r>
                <a:rPr lang="en-US" sz="2000" dirty="0" err="1">
                  <a:solidFill>
                    <a:srgbClr val="000000"/>
                  </a:solidFill>
                  <a:latin typeface="Kruti Dev 010" pitchFamily="2" charset="0"/>
                </a:rPr>
                <a:t>dk</a:t>
              </a:r>
              <a:r>
                <a:rPr lang="en-US" sz="2000" dirty="0">
                  <a:solidFill>
                    <a:srgbClr val="000000"/>
                  </a:solidFill>
                  <a:latin typeface="Kruti Dev 010" pitchFamily="2" charset="0"/>
                </a:rPr>
                <a:t> </a:t>
              </a:r>
              <a:r>
                <a:rPr lang="en-US" sz="2000" dirty="0" err="1">
                  <a:solidFill>
                    <a:srgbClr val="000000"/>
                  </a:solidFill>
                  <a:latin typeface="Kruti Dev 010" pitchFamily="2" charset="0"/>
                </a:rPr>
                <a:t>ekgkSy</a:t>
              </a:r>
              <a:r>
                <a:rPr lang="en-US" sz="2000" dirty="0">
                  <a:solidFill>
                    <a:srgbClr val="000000"/>
                  </a:solidFill>
                  <a:latin typeface="Kruti Dev 010" pitchFamily="2" charset="0"/>
                </a:rPr>
                <a:t> </a:t>
              </a:r>
              <a:endParaRPr lang="en-US" sz="20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3810000" y="40944"/>
            <a:ext cx="1840729" cy="797256"/>
            <a:chOff x="-2268760" y="2179819"/>
            <a:chExt cx="1621060" cy="685800"/>
          </a:xfrm>
        </p:grpSpPr>
        <p:sp>
          <p:nvSpPr>
            <p:cNvPr id="29" name="AutoShape 8"/>
            <p:cNvSpPr>
              <a:spLocks noChangeArrowheads="1"/>
            </p:cNvSpPr>
            <p:nvPr/>
          </p:nvSpPr>
          <p:spPr bwMode="auto">
            <a:xfrm flipH="1">
              <a:off x="-2247900" y="2179819"/>
              <a:ext cx="1600200" cy="685800"/>
            </a:xfrm>
            <a:prstGeom prst="cloudCallout">
              <a:avLst>
                <a:gd name="adj1" fmla="val -49353"/>
                <a:gd name="adj2" fmla="val 73956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pPr>
                <a:defRPr/>
              </a:pPr>
              <a:endParaRPr lang="en-US" altLang="en-US" sz="1400" b="1" dirty="0">
                <a:solidFill>
                  <a:schemeClr val="bg1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30" name="AutoShape 8"/>
            <p:cNvSpPr>
              <a:spLocks noChangeArrowheads="1"/>
            </p:cNvSpPr>
            <p:nvPr/>
          </p:nvSpPr>
          <p:spPr bwMode="auto">
            <a:xfrm flipH="1">
              <a:off x="-2268760" y="2179819"/>
              <a:ext cx="1600200" cy="685800"/>
            </a:xfrm>
            <a:prstGeom prst="cloudCallout">
              <a:avLst>
                <a:gd name="adj1" fmla="val 46286"/>
                <a:gd name="adj2" fmla="val 68342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pPr>
                <a:defRPr/>
              </a:pPr>
              <a:r>
                <a:rPr lang="en-US" sz="1400" b="1" dirty="0">
                  <a:solidFill>
                    <a:schemeClr val="bg1"/>
                  </a:solidFill>
                  <a:latin typeface="+mn-lt"/>
                  <a:cs typeface="Arial" charset="0"/>
                </a:rPr>
                <a:t>Flashback!</a:t>
              </a:r>
              <a:endParaRPr lang="en-US" b="1" dirty="0">
                <a:solidFill>
                  <a:schemeClr val="bg1"/>
                </a:solidFill>
                <a:latin typeface="+mn-lt"/>
              </a:endParaRPr>
            </a:p>
            <a:p>
              <a:pPr>
                <a:defRPr/>
              </a:pPr>
              <a:r>
                <a:rPr lang="en-US" altLang="en-US" b="1" dirty="0">
                  <a:solidFill>
                    <a:schemeClr val="bg1"/>
                  </a:solidFill>
                  <a:latin typeface="Kruti Dev 010" pitchFamily="2" charset="0"/>
                </a:rPr>
                <a:t>¶</a:t>
              </a:r>
              <a:r>
                <a:rPr lang="en-US" altLang="en-US" b="1" dirty="0" err="1">
                  <a:solidFill>
                    <a:schemeClr val="bg1"/>
                  </a:solidFill>
                  <a:latin typeface="Kruti Dev 010" pitchFamily="2" charset="0"/>
                </a:rPr>
                <a:t>yS'kcSd</a:t>
              </a:r>
              <a:r>
                <a:rPr lang="en-US" altLang="en-US" b="1" dirty="0">
                  <a:solidFill>
                    <a:schemeClr val="bg1"/>
                  </a:solidFill>
                  <a:latin typeface="Kruti Dev 010" pitchFamily="2" charset="0"/>
                </a:rPr>
                <a:t>! </a:t>
              </a:r>
              <a:endParaRPr lang="en-US" altLang="en-US" sz="1400" b="1" dirty="0">
                <a:solidFill>
                  <a:schemeClr val="bg1"/>
                </a:solidFill>
                <a:latin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8180984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266700" y="1143000"/>
            <a:ext cx="4076700" cy="5410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2945" tIns="41473" rIns="82945" bIns="41473"/>
          <a:lstStyle/>
          <a:p>
            <a:pPr marL="200025" indent="-200025" fontAlgn="auto">
              <a:spcBef>
                <a:spcPts val="0"/>
              </a:spcBef>
              <a:spcAft>
                <a:spcPts val="1200"/>
              </a:spcAft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sz="2000" dirty="0">
              <a:solidFill>
                <a:srgbClr val="000000"/>
              </a:solidFill>
              <a:latin typeface="+mj-lt"/>
              <a:cs typeface="+mn-cs"/>
            </a:endParaRPr>
          </a:p>
          <a:p>
            <a:pPr marL="200025" indent="-200025" fontAlgn="auto">
              <a:spcBef>
                <a:spcPts val="0"/>
              </a:spcBef>
              <a:spcAft>
                <a:spcPts val="0"/>
              </a:spcAft>
              <a:buSzPct val="10000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dirty="0">
              <a:solidFill>
                <a:srgbClr val="000000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1"/>
          </p:nvPr>
        </p:nvSpPr>
        <p:spPr bwMode="auto">
          <a:xfrm>
            <a:off x="3124200" y="6356350"/>
            <a:ext cx="2895600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fld id="{4AE8BD0A-8973-4389-8028-BEE243D8D5A7}" type="slidenum">
              <a:rPr lang="en-US" sz="1600" b="1" smtClean="0">
                <a:solidFill>
                  <a:schemeClr val="tx1"/>
                </a:solidFill>
              </a:rPr>
              <a:pPr algn="ctr">
                <a:defRPr/>
              </a:pPr>
              <a:t>6</a:t>
            </a:fld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67588" name="Title 1"/>
          <p:cNvSpPr txBox="1">
            <a:spLocks/>
          </p:cNvSpPr>
          <p:nvPr/>
        </p:nvSpPr>
        <p:spPr bwMode="auto">
          <a:xfrm>
            <a:off x="266700" y="228600"/>
            <a:ext cx="4076700" cy="715963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 anchor="ctr"/>
          <a:lstStyle/>
          <a:p>
            <a:pPr eaLnBrk="0" hangingPunct="0"/>
            <a:r>
              <a:rPr lang="en-GB" sz="2400" dirty="0"/>
              <a:t>4C + E and Feasibility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266700" y="1143000"/>
            <a:ext cx="4076700" cy="5410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pPr eaLnBrk="0" hangingPunct="0">
              <a:lnSpc>
                <a:spcPct val="140000"/>
              </a:lnSpc>
            </a:pPr>
            <a:r>
              <a:rPr lang="en-US" dirty="0"/>
              <a:t>Opportunities for feasible businesses may exist if in the given location:</a:t>
            </a:r>
            <a:endParaRPr lang="en-GB" dirty="0"/>
          </a:p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GB" dirty="0"/>
              <a:t>There are unmet needs of potential </a:t>
            </a:r>
            <a:r>
              <a:rPr lang="en-GB" b="1" u="sng" dirty="0"/>
              <a:t>customers</a:t>
            </a:r>
            <a:r>
              <a:rPr lang="en-GB" dirty="0"/>
              <a:t> inside that location</a:t>
            </a:r>
          </a:p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GB" dirty="0"/>
              <a:t>There is a possibility of catering to needs of </a:t>
            </a:r>
            <a:r>
              <a:rPr lang="en-GB" b="1" u="sng" dirty="0"/>
              <a:t>customers</a:t>
            </a:r>
            <a:r>
              <a:rPr lang="en-GB" dirty="0"/>
              <a:t> who are from outside that location</a:t>
            </a:r>
          </a:p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GB" b="1" u="sng" dirty="0"/>
              <a:t>Capabilities</a:t>
            </a:r>
            <a:r>
              <a:rPr lang="en-GB" dirty="0"/>
              <a:t> required to conduct a business activity are available</a:t>
            </a:r>
          </a:p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4838700" y="1143000"/>
            <a:ext cx="4076700" cy="5410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2945" tIns="41473" rIns="82945" bIns="41473"/>
          <a:lstStyle/>
          <a:p>
            <a:pPr marL="200025" indent="-200025" fontAlgn="auto">
              <a:spcBef>
                <a:spcPts val="0"/>
              </a:spcBef>
              <a:spcAft>
                <a:spcPts val="1200"/>
              </a:spcAft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sz="2000" dirty="0">
              <a:solidFill>
                <a:srgbClr val="000000"/>
              </a:solidFill>
              <a:latin typeface="+mj-lt"/>
              <a:cs typeface="+mn-cs"/>
            </a:endParaRPr>
          </a:p>
          <a:p>
            <a:pPr marL="200025" indent="-200025" fontAlgn="auto">
              <a:spcBef>
                <a:spcPts val="0"/>
              </a:spcBef>
              <a:spcAft>
                <a:spcPts val="0"/>
              </a:spcAft>
              <a:buSzPct val="10000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dirty="0">
              <a:solidFill>
                <a:srgbClr val="000000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 bwMode="auto">
          <a:xfrm>
            <a:off x="4838700" y="228600"/>
            <a:ext cx="4076700" cy="715963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 anchor="ctr"/>
          <a:lstStyle/>
          <a:p>
            <a:pPr eaLnBrk="0" hangingPunct="0"/>
            <a:r>
              <a:rPr lang="hi-IN" sz="2400"/>
              <a:t>4 सी + ई और व्यवहार्यता</a:t>
            </a:r>
            <a:endParaRPr lang="en-GB" sz="2400" dirty="0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4838700" y="1143000"/>
            <a:ext cx="4076700" cy="5410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pPr eaLnBrk="0" hangingPunct="0">
              <a:lnSpc>
                <a:spcPct val="140000"/>
              </a:lnSpc>
            </a:pPr>
            <a:r>
              <a:rPr lang="hi-IN" dirty="0"/>
              <a:t>दिए गए स्थान में व्यवहार्य व्यवसायों के अवसर मौजूद हो सकते हैं:</a:t>
            </a:r>
            <a:endParaRPr lang="en-US" dirty="0"/>
          </a:p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hi-IN" dirty="0"/>
              <a:t>उस स्थान के अंदर संभावित ग्राहकों की जरूरतें हैं</a:t>
            </a:r>
            <a:r>
              <a:rPr lang="en-US" dirty="0"/>
              <a:t> </a:t>
            </a:r>
            <a:r>
              <a:rPr lang="hi-IN" dirty="0"/>
              <a:t>जो पूरी नहीं हुई हैं </a:t>
            </a:r>
            <a:endParaRPr lang="en-US" dirty="0"/>
          </a:p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hi-IN" dirty="0"/>
              <a:t>उस स्थान से बाहर के ग्राहकों की जरूरतों को पूरा करने की संभावना है</a:t>
            </a:r>
            <a:endParaRPr lang="en-US" dirty="0"/>
          </a:p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hi-IN" dirty="0"/>
              <a:t>एक व्यापार गतिविधि आयोजित करने के लिए आवश्यक क्षमताएं  उपलब्ध हैं</a:t>
            </a:r>
            <a:endParaRPr lang="en-US" dirty="0"/>
          </a:p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050745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266700" y="1143000"/>
            <a:ext cx="4076700" cy="5410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2945" tIns="41473" rIns="82945" bIns="41473"/>
          <a:lstStyle/>
          <a:p>
            <a:pPr marL="200025" indent="-200025" fontAlgn="auto">
              <a:spcBef>
                <a:spcPts val="0"/>
              </a:spcBef>
              <a:spcAft>
                <a:spcPts val="1200"/>
              </a:spcAft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sz="2000" dirty="0">
              <a:solidFill>
                <a:srgbClr val="000000"/>
              </a:solidFill>
              <a:latin typeface="+mj-lt"/>
              <a:cs typeface="+mn-cs"/>
            </a:endParaRPr>
          </a:p>
          <a:p>
            <a:pPr marL="200025" indent="-200025" fontAlgn="auto">
              <a:spcBef>
                <a:spcPts val="0"/>
              </a:spcBef>
              <a:spcAft>
                <a:spcPts val="0"/>
              </a:spcAft>
              <a:buSzPct val="10000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dirty="0">
              <a:solidFill>
                <a:srgbClr val="000000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1"/>
          </p:nvPr>
        </p:nvSpPr>
        <p:spPr bwMode="auto">
          <a:xfrm>
            <a:off x="3124200" y="6356350"/>
            <a:ext cx="2895600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fld id="{4AE8BD0A-8973-4389-8028-BEE243D8D5A7}" type="slidenum">
              <a:rPr lang="en-US" sz="1600" b="1" smtClean="0">
                <a:solidFill>
                  <a:schemeClr val="tx1"/>
                </a:solidFill>
              </a:rPr>
              <a:pPr algn="ctr">
                <a:defRPr/>
              </a:pPr>
              <a:t>7</a:t>
            </a:fld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67588" name="Title 1"/>
          <p:cNvSpPr txBox="1">
            <a:spLocks/>
          </p:cNvSpPr>
          <p:nvPr/>
        </p:nvSpPr>
        <p:spPr bwMode="auto">
          <a:xfrm>
            <a:off x="266700" y="228600"/>
            <a:ext cx="4076700" cy="715963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 anchor="ctr"/>
          <a:lstStyle/>
          <a:p>
            <a:pPr eaLnBrk="0" hangingPunct="0"/>
            <a:r>
              <a:rPr lang="en-GB" sz="2400" dirty="0"/>
              <a:t>4C + E and Feasibility (cont.)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266700" y="1143000"/>
            <a:ext cx="4076700" cy="5410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pPr eaLnBrk="0" hangingPunct="0">
              <a:lnSpc>
                <a:spcPct val="140000"/>
              </a:lnSpc>
            </a:pPr>
            <a:r>
              <a:rPr lang="en-US" sz="1600" dirty="0"/>
              <a:t>Opportunities for feasible businesses may exist if in the given location:</a:t>
            </a:r>
            <a:endParaRPr lang="en-GB" sz="1600" dirty="0"/>
          </a:p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There is a possibility that the </a:t>
            </a:r>
            <a:r>
              <a:rPr lang="en-GB" sz="1600" b="1" u="sng" dirty="0"/>
              <a:t>cost &amp; profit</a:t>
            </a:r>
            <a:r>
              <a:rPr lang="en-GB" sz="1600" dirty="0"/>
              <a:t> of the business will allow a person to earn desired sum of money over a period of time</a:t>
            </a:r>
          </a:p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The given location has potential for sufficient availability of </a:t>
            </a:r>
            <a:r>
              <a:rPr lang="en-GB" sz="1600" b="1" u="sng" dirty="0"/>
              <a:t>capital</a:t>
            </a:r>
            <a:r>
              <a:rPr lang="en-GB" sz="1600" dirty="0"/>
              <a:t> to operate a business (good bank coverage, low interest rates, etc.)</a:t>
            </a:r>
          </a:p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The </a:t>
            </a:r>
            <a:r>
              <a:rPr lang="en-US" sz="1600" b="1" u="sng" dirty="0"/>
              <a:t>environment</a:t>
            </a:r>
            <a:r>
              <a:rPr lang="en-US" sz="1600" dirty="0"/>
              <a:t> for the business is </a:t>
            </a:r>
            <a:r>
              <a:rPr lang="en-US" sz="1600" dirty="0" err="1"/>
              <a:t>favourable</a:t>
            </a:r>
            <a:endParaRPr lang="en-GB" sz="1600" dirty="0"/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4838700" y="1143000"/>
            <a:ext cx="4076700" cy="5410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2945" tIns="41473" rIns="82945" bIns="41473"/>
          <a:lstStyle/>
          <a:p>
            <a:pPr marL="200025" indent="-200025" fontAlgn="auto">
              <a:spcBef>
                <a:spcPts val="0"/>
              </a:spcBef>
              <a:spcAft>
                <a:spcPts val="1200"/>
              </a:spcAft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sz="2000">
              <a:solidFill>
                <a:srgbClr val="000000"/>
              </a:solidFill>
              <a:latin typeface="+mj-lt"/>
              <a:cs typeface="+mn-cs"/>
            </a:endParaRPr>
          </a:p>
          <a:p>
            <a:pPr marL="200025" indent="-200025" fontAlgn="auto">
              <a:spcBef>
                <a:spcPts val="0"/>
              </a:spcBef>
              <a:spcAft>
                <a:spcPts val="0"/>
              </a:spcAft>
              <a:buSzPct val="10000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dirty="0">
              <a:solidFill>
                <a:srgbClr val="000000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 bwMode="auto">
          <a:xfrm>
            <a:off x="4838700" y="228600"/>
            <a:ext cx="4076700" cy="715963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 anchor="ctr"/>
          <a:lstStyle/>
          <a:p>
            <a:pPr eaLnBrk="0" hangingPunct="0"/>
            <a:r>
              <a:rPr lang="hi-IN" sz="2400" dirty="0"/>
              <a:t>4 सी + ई और व्यवहार्यता (जारी</a:t>
            </a:r>
            <a:r>
              <a:rPr lang="en-US" sz="2400" dirty="0"/>
              <a:t>)</a:t>
            </a:r>
            <a:endParaRPr lang="en-GB" sz="2400" dirty="0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4838700" y="1143000"/>
            <a:ext cx="4076700" cy="41910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pPr eaLnBrk="0" hangingPunct="0">
              <a:lnSpc>
                <a:spcPct val="140000"/>
              </a:lnSpc>
            </a:pPr>
            <a:r>
              <a:rPr lang="hi-IN" dirty="0"/>
              <a:t>दिए गए स्थान में व्यवहार्य व्यवसायों के अवसर मौजूद हो सकते हैं:</a:t>
            </a:r>
            <a:endParaRPr lang="en-US" dirty="0"/>
          </a:p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hi-IN" dirty="0"/>
              <a:t>एक संभावना है कि व्यापार की लागत और लाभ किसी व्यक्ति को समय की अवधि में वांछित राशि कमाने की अनुमति देगा</a:t>
            </a:r>
            <a:endParaRPr lang="en-US" dirty="0"/>
          </a:p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hi-IN" dirty="0"/>
              <a:t>दिए गए स्थान में व्यवसाय चलाने के लिए पूंजी की पर्याप्त उपलब्धता की संभावना है (अच्छा बैंक कवरेज, कम ब्याज दरें, आदि)</a:t>
            </a:r>
            <a:endParaRPr lang="en-US" dirty="0"/>
          </a:p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hi-IN" dirty="0"/>
              <a:t>व्यापार के लिए माहौल अनुकूल है</a:t>
            </a:r>
            <a:endParaRPr lang="en-US" dirty="0"/>
          </a:p>
          <a:p>
            <a:pPr marL="285750" indent="-285750" eaLnBrk="0" hangingPunct="0">
              <a:lnSpc>
                <a:spcPct val="140000"/>
              </a:lnSpc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280348" y="5334000"/>
            <a:ext cx="4076700" cy="1211240"/>
          </a:xfrm>
          <a:prstGeom prst="rect">
            <a:avLst/>
          </a:prstGeom>
          <a:solidFill>
            <a:srgbClr val="FFCC00"/>
          </a:solidFill>
          <a:ln w="9525">
            <a:noFill/>
            <a:round/>
            <a:headEnd/>
            <a:tailEnd/>
          </a:ln>
        </p:spPr>
        <p:txBody>
          <a:bodyPr lIns="81639" tIns="42452" rIns="81639" bIns="42452" anchor="ctr"/>
          <a:lstStyle/>
          <a:p>
            <a:pPr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1500" b="1" dirty="0">
                <a:solidFill>
                  <a:srgbClr val="000000"/>
                </a:solidFill>
                <a:latin typeface="Garamond" pitchFamily="18" charset="0"/>
              </a:rPr>
              <a:t>We have already learnt how to use the 4C+E framework for a individual business idea. In this module, we will be learning to use the framework for a given location, independent of individuals</a:t>
            </a:r>
            <a:endParaRPr lang="en-GB" sz="1500" b="1" dirty="0">
              <a:solidFill>
                <a:srgbClr val="000000"/>
              </a:solidFill>
              <a:latin typeface="Garamond" pitchFamily="18" charset="0"/>
            </a:endParaRPr>
          </a:p>
        </p:txBody>
      </p:sp>
      <p:sp>
        <p:nvSpPr>
          <p:cNvPr id="15" name="Rectangle 4"/>
          <p:cNvSpPr>
            <a:spLocks noChangeArrowheads="1"/>
          </p:cNvSpPr>
          <p:nvPr/>
        </p:nvSpPr>
        <p:spPr bwMode="auto">
          <a:xfrm>
            <a:off x="4838700" y="5426098"/>
            <a:ext cx="4076700" cy="1211240"/>
          </a:xfrm>
          <a:prstGeom prst="rect">
            <a:avLst/>
          </a:prstGeom>
          <a:solidFill>
            <a:srgbClr val="FFCC00"/>
          </a:solidFill>
          <a:ln w="9525">
            <a:noFill/>
            <a:round/>
            <a:headEnd/>
            <a:tailEnd/>
          </a:ln>
        </p:spPr>
        <p:txBody>
          <a:bodyPr lIns="81639" tIns="42452" rIns="81639" bIns="42452" anchor="ctr"/>
          <a:lstStyle/>
          <a:p>
            <a:pPr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hi-IN" sz="1500" dirty="0">
                <a:solidFill>
                  <a:srgbClr val="000000"/>
                </a:solidFill>
                <a:latin typeface="Garamond" pitchFamily="18" charset="0"/>
              </a:rPr>
              <a:t>हमने पहले ही सीखा है कि एक व्यक्तिगत व्यावसायिक विचार के लिए 4 सी + ई ढांचे का उपयोग कैसे करें। इस मॉड्यूल में, हम व्यक्तियों से स्वतंत्र किसी दिए गए स्थान के लिए ढांचे का उपयोग करना सीखेंगे</a:t>
            </a:r>
            <a:endParaRPr lang="en-GB" sz="1500" dirty="0">
              <a:solidFill>
                <a:srgbClr val="000000"/>
              </a:solidFill>
              <a:latin typeface="Garamon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968758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3124200" y="6356350"/>
            <a:ext cx="2895600" cy="365125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fld id="{F3B6D15D-5E2B-4026-B75C-22CFB76785BF}" type="slidenum">
              <a:rPr lang="en-US" sz="1600" b="1" smtClean="0"/>
              <a:pPr algn="ctr" eaLnBrk="1" hangingPunct="1"/>
              <a:t>8</a:t>
            </a:fld>
            <a:endParaRPr lang="en-US" sz="1600" b="1"/>
          </a:p>
        </p:txBody>
      </p:sp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228600" y="1214438"/>
            <a:ext cx="4319588" cy="35861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2945" tIns="41473" rIns="82945" bIns="41473"/>
          <a:lstStyle/>
          <a:p>
            <a:pPr marL="200025" indent="-200025" fontAlgn="auto">
              <a:spcBef>
                <a:spcPts val="0"/>
              </a:spcBef>
              <a:spcAft>
                <a:spcPts val="1200"/>
              </a:spcAft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sz="2000" dirty="0">
              <a:solidFill>
                <a:srgbClr val="000000"/>
              </a:solidFill>
              <a:latin typeface="+mj-lt"/>
              <a:cs typeface="+mn-cs"/>
            </a:endParaRPr>
          </a:p>
          <a:p>
            <a:pPr marL="200025" indent="-200025" fontAlgn="auto">
              <a:spcBef>
                <a:spcPts val="0"/>
              </a:spcBef>
              <a:spcAft>
                <a:spcPts val="0"/>
              </a:spcAft>
              <a:buSzPct val="10000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dirty="0">
              <a:solidFill>
                <a:srgbClr val="000000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10248" name="Text Box 17"/>
          <p:cNvSpPr txBox="1">
            <a:spLocks noChangeArrowheads="1"/>
          </p:cNvSpPr>
          <p:nvPr/>
        </p:nvSpPr>
        <p:spPr bwMode="auto">
          <a:xfrm>
            <a:off x="-76200" y="1828800"/>
            <a:ext cx="414338" cy="33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42452" rIns="81639" bIns="42452">
            <a:spAutoFit/>
          </a:bodyPr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ts val="1025"/>
              </a:spcBef>
            </a:pPr>
            <a:r>
              <a:rPr lang="en-GB" sz="1600" b="1" dirty="0">
                <a:solidFill>
                  <a:srgbClr val="000000"/>
                </a:solidFill>
                <a:latin typeface="Wingdings" pitchFamily="2" charset="2"/>
                <a:cs typeface="Times New Roman" pitchFamily="18" charset="0"/>
                <a:sym typeface="Wingdings" pitchFamily="2" charset="2"/>
              </a:rPr>
              <a:t></a:t>
            </a:r>
            <a:endParaRPr lang="en-GB" sz="1600" b="1" dirty="0">
              <a:solidFill>
                <a:srgbClr val="000000"/>
              </a:solidFill>
              <a:latin typeface="Wingdings" pitchFamily="2" charset="2"/>
              <a:cs typeface="Times New Roman" pitchFamily="18" charset="0"/>
            </a:endParaRPr>
          </a:p>
        </p:txBody>
      </p:sp>
      <p:sp>
        <p:nvSpPr>
          <p:cNvPr id="10249" name="Text Box 17"/>
          <p:cNvSpPr txBox="1">
            <a:spLocks noChangeArrowheads="1"/>
          </p:cNvSpPr>
          <p:nvPr/>
        </p:nvSpPr>
        <p:spPr bwMode="auto">
          <a:xfrm>
            <a:off x="-57150" y="1198563"/>
            <a:ext cx="414338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42452" rIns="81639" bIns="42452">
            <a:spAutoFit/>
          </a:bodyPr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ts val="1025"/>
              </a:spcBef>
            </a:pPr>
            <a:r>
              <a:rPr lang="en-GB" sz="1400" b="1" dirty="0">
                <a:solidFill>
                  <a:srgbClr val="00B050"/>
                </a:solidFill>
                <a:latin typeface="Wingdings" pitchFamily="2" charset="2"/>
                <a:cs typeface="Times New Roman" pitchFamily="18" charset="0"/>
              </a:rPr>
              <a:t></a:t>
            </a:r>
          </a:p>
        </p:txBody>
      </p:sp>
      <p:sp>
        <p:nvSpPr>
          <p:cNvPr id="10" name="Text Box 1"/>
          <p:cNvSpPr txBox="1">
            <a:spLocks noChangeArrowheads="1"/>
          </p:cNvSpPr>
          <p:nvPr/>
        </p:nvSpPr>
        <p:spPr bwMode="auto">
          <a:xfrm>
            <a:off x="381000" y="152400"/>
            <a:ext cx="40386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GB" sz="2400" dirty="0"/>
              <a:t>Agenda</a:t>
            </a: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381000" y="1066800"/>
            <a:ext cx="4038600" cy="52578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indent="-342900">
              <a:spcAft>
                <a:spcPts val="800"/>
              </a:spcAft>
              <a:buFont typeface="+mj-lt"/>
              <a:buAutoNum type="arabicPeriod"/>
            </a:pPr>
            <a:r>
              <a:rPr lang="en-US" sz="2000" dirty="0"/>
              <a:t>Understanding feasibility of business opportunities </a:t>
            </a:r>
          </a:p>
          <a:p>
            <a:pPr marL="342900" indent="-342900">
              <a:spcAft>
                <a:spcPts val="800"/>
              </a:spcAft>
              <a:buFont typeface="+mj-lt"/>
              <a:buAutoNum type="arabicPeriod"/>
            </a:pPr>
            <a:r>
              <a:rPr lang="en-US" sz="2000" dirty="0"/>
              <a:t>Factors contributing to business opportunities</a:t>
            </a:r>
          </a:p>
          <a:p>
            <a:pPr marL="342900" indent="-342900">
              <a:spcAft>
                <a:spcPts val="800"/>
              </a:spcAft>
              <a:buFont typeface="+mj-lt"/>
              <a:buAutoNum type="arabicPeriod"/>
            </a:pPr>
            <a:r>
              <a:rPr lang="en-US" sz="2000" dirty="0"/>
              <a:t>Checklists for evaluation opportunities</a:t>
            </a:r>
          </a:p>
          <a:p>
            <a:pPr marL="342900" indent="-342900">
              <a:spcAft>
                <a:spcPts val="800"/>
              </a:spcAft>
              <a:buFont typeface="+mj-lt"/>
              <a:buAutoNum type="arabicPeriod"/>
            </a:pPr>
            <a:endParaRPr lang="en-GB" sz="2000" dirty="0">
              <a:solidFill>
                <a:srgbClr val="000000"/>
              </a:solidFill>
            </a:endParaRPr>
          </a:p>
        </p:txBody>
      </p:sp>
      <p:sp>
        <p:nvSpPr>
          <p:cNvPr id="13" name="Text Box 1"/>
          <p:cNvSpPr txBox="1">
            <a:spLocks noChangeArrowheads="1"/>
          </p:cNvSpPr>
          <p:nvPr/>
        </p:nvSpPr>
        <p:spPr bwMode="auto">
          <a:xfrm>
            <a:off x="4686401" y="152400"/>
            <a:ext cx="40386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x-none" sz="2400" dirty="0"/>
              <a:t>लक्ष्य</a:t>
            </a:r>
            <a:endParaRPr lang="en-GB" sz="2400" dirty="0"/>
          </a:p>
        </p:txBody>
      </p:sp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4686401" y="1066800"/>
            <a:ext cx="4038600" cy="52578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457200" lvl="1" indent="-457200" eaLnBrk="1" hangingPunct="1">
              <a:lnSpc>
                <a:spcPct val="150000"/>
              </a:lnSpc>
              <a:buSzPct val="100000"/>
              <a:buFont typeface="+mj-lt"/>
              <a:buAutoNum type="arabicPeriod"/>
              <a:defRPr/>
            </a:pPr>
            <a:r>
              <a:rPr lang="hi-IN" sz="2400" dirty="0">
                <a:solidFill>
                  <a:srgbClr val="000000"/>
                </a:solidFill>
              </a:rPr>
              <a:t>व्यापार के अवसरों की व्यवहार्यता को समझना</a:t>
            </a:r>
            <a:endParaRPr lang="en-US" sz="2400" dirty="0">
              <a:solidFill>
                <a:srgbClr val="000000"/>
              </a:solidFill>
            </a:endParaRPr>
          </a:p>
          <a:p>
            <a:pPr marL="457200" lvl="1" indent="-457200" eaLnBrk="1" hangingPunct="1">
              <a:lnSpc>
                <a:spcPct val="150000"/>
              </a:lnSpc>
              <a:buSzPct val="100000"/>
              <a:buFont typeface="+mj-lt"/>
              <a:buAutoNum type="arabicPeriod"/>
              <a:defRPr/>
            </a:pPr>
            <a:r>
              <a:rPr lang="hi-IN" sz="2400" dirty="0">
                <a:solidFill>
                  <a:srgbClr val="000000"/>
                </a:solidFill>
              </a:rPr>
              <a:t>व्यवसाय के अवसरों में योगदान करने वाले कारक</a:t>
            </a:r>
            <a:endParaRPr lang="en-US" sz="2400" dirty="0">
              <a:solidFill>
                <a:srgbClr val="000000"/>
              </a:solidFill>
            </a:endParaRPr>
          </a:p>
          <a:p>
            <a:pPr marL="457200" lvl="1" indent="-457200" eaLnBrk="1" hangingPunct="1">
              <a:lnSpc>
                <a:spcPct val="150000"/>
              </a:lnSpc>
              <a:buSzPct val="100000"/>
              <a:buFont typeface="+mj-lt"/>
              <a:buAutoNum type="arabicPeriod"/>
              <a:defRPr/>
            </a:pPr>
            <a:r>
              <a:rPr lang="hi-IN" sz="2400" dirty="0">
                <a:solidFill>
                  <a:srgbClr val="000000"/>
                </a:solidFill>
              </a:rPr>
              <a:t>मूल्यांकन के अवसरों के लिए चेकलिस्ट</a:t>
            </a:r>
            <a:r>
              <a:rPr lang="en-US" sz="2400" dirty="0">
                <a:solidFill>
                  <a:srgbClr val="000000"/>
                </a:solidFill>
              </a:rPr>
              <a:t> (</a:t>
            </a:r>
            <a:r>
              <a:rPr lang="hi-IN" sz="2400" dirty="0"/>
              <a:t>जांच सूची </a:t>
            </a:r>
            <a:r>
              <a:rPr lang="en-US" sz="2400" dirty="0"/>
              <a:t>)</a:t>
            </a:r>
            <a:endParaRPr lang="en-US" sz="2400" dirty="0">
              <a:solidFill>
                <a:srgbClr val="000000"/>
              </a:solidFill>
            </a:endParaRPr>
          </a:p>
          <a:p>
            <a:pPr marL="0" lvl="1" indent="0" eaLnBrk="1" hangingPunct="1">
              <a:lnSpc>
                <a:spcPct val="150000"/>
              </a:lnSpc>
              <a:buSzPct val="100000"/>
              <a:defRPr/>
            </a:pPr>
            <a:endParaRPr lang="en-US" sz="2400" dirty="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273658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266700" y="1143000"/>
            <a:ext cx="4076700" cy="5410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2945" tIns="41473" rIns="82945" bIns="41473"/>
          <a:lstStyle/>
          <a:p>
            <a:pPr marL="200025" indent="-200025" fontAlgn="auto">
              <a:spcBef>
                <a:spcPts val="0"/>
              </a:spcBef>
              <a:spcAft>
                <a:spcPts val="1200"/>
              </a:spcAft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sz="2000" dirty="0">
              <a:solidFill>
                <a:srgbClr val="000000"/>
              </a:solidFill>
              <a:latin typeface="+mj-lt"/>
              <a:cs typeface="+mn-cs"/>
            </a:endParaRPr>
          </a:p>
          <a:p>
            <a:pPr marL="200025" indent="-200025" fontAlgn="auto">
              <a:spcBef>
                <a:spcPts val="0"/>
              </a:spcBef>
              <a:spcAft>
                <a:spcPts val="0"/>
              </a:spcAft>
              <a:buSzPct val="10000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dirty="0">
              <a:solidFill>
                <a:srgbClr val="000000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1"/>
          </p:nvPr>
        </p:nvSpPr>
        <p:spPr bwMode="auto">
          <a:xfrm>
            <a:off x="3124200" y="6356350"/>
            <a:ext cx="2895600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fld id="{4AE8BD0A-8973-4389-8028-BEE243D8D5A7}" type="slidenum">
              <a:rPr lang="en-US" sz="1600" b="1" smtClean="0">
                <a:solidFill>
                  <a:schemeClr val="tx1"/>
                </a:solidFill>
              </a:rPr>
              <a:pPr algn="ctr">
                <a:defRPr/>
              </a:pPr>
              <a:t>9</a:t>
            </a:fld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67588" name="Title 1"/>
          <p:cNvSpPr txBox="1">
            <a:spLocks/>
          </p:cNvSpPr>
          <p:nvPr/>
        </p:nvSpPr>
        <p:spPr bwMode="auto">
          <a:xfrm>
            <a:off x="266700" y="228600"/>
            <a:ext cx="4076700" cy="715963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 anchor="ctr"/>
          <a:lstStyle/>
          <a:p>
            <a:pPr eaLnBrk="0" hangingPunct="0"/>
            <a:r>
              <a:rPr lang="en-GB" sz="2400" dirty="0"/>
              <a:t>Identifying business opportunities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266700" y="1143000"/>
            <a:ext cx="4076700" cy="5410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pPr eaLnBrk="0" hangingPunct="0">
              <a:lnSpc>
                <a:spcPct val="140000"/>
              </a:lnSpc>
            </a:pPr>
            <a:r>
              <a:rPr lang="en-GB" dirty="0"/>
              <a:t>Let us now see how to identify a business opportunity. There are 2 things to examine:</a:t>
            </a:r>
          </a:p>
          <a:p>
            <a:pPr marL="342900" indent="-342900" eaLnBrk="0" hangingPunct="0">
              <a:lnSpc>
                <a:spcPct val="140000"/>
              </a:lnSpc>
              <a:buFont typeface="+mj-lt"/>
              <a:buAutoNum type="arabicPeriod"/>
            </a:pPr>
            <a:r>
              <a:rPr lang="en-GB" b="1" dirty="0"/>
              <a:t>Specific factors</a:t>
            </a:r>
            <a:r>
              <a:rPr lang="en-GB" dirty="0"/>
              <a:t> related to a location or area</a:t>
            </a:r>
          </a:p>
          <a:p>
            <a:pPr marL="342900" indent="-342900" eaLnBrk="0" hangingPunct="0">
              <a:lnSpc>
                <a:spcPct val="140000"/>
              </a:lnSpc>
              <a:buFont typeface="+mj-lt"/>
              <a:buAutoNum type="arabicPeriod"/>
            </a:pPr>
            <a:r>
              <a:rPr lang="en-GB" b="1" dirty="0"/>
              <a:t>Checklist of questions</a:t>
            </a:r>
            <a:r>
              <a:rPr lang="en-GB" dirty="0"/>
              <a:t> that will help shape choices of business</a:t>
            </a:r>
          </a:p>
          <a:p>
            <a:pPr eaLnBrk="0" hangingPunct="0">
              <a:lnSpc>
                <a:spcPct val="140000"/>
              </a:lnSpc>
            </a:pPr>
            <a:endParaRPr lang="en-GB" dirty="0"/>
          </a:p>
          <a:p>
            <a:pPr eaLnBrk="0" hangingPunct="0">
              <a:lnSpc>
                <a:spcPct val="140000"/>
              </a:lnSpc>
            </a:pPr>
            <a:r>
              <a:rPr lang="en-GB" dirty="0"/>
              <a:t>Using both of these together will help us identify a good basket of potential businesses to choose from.</a:t>
            </a:r>
          </a:p>
          <a:p>
            <a:pPr eaLnBrk="0" hangingPunct="0">
              <a:lnSpc>
                <a:spcPct val="140000"/>
              </a:lnSpc>
            </a:pPr>
            <a:endParaRPr lang="en-GB" dirty="0"/>
          </a:p>
          <a:p>
            <a:pPr eaLnBrk="0" hangingPunct="0">
              <a:lnSpc>
                <a:spcPct val="140000"/>
              </a:lnSpc>
            </a:pPr>
            <a:r>
              <a:rPr lang="en-GB" dirty="0"/>
              <a:t>Let us see what these are.</a:t>
            </a:r>
          </a:p>
          <a:p>
            <a:pPr eaLnBrk="0" hangingPunct="0">
              <a:lnSpc>
                <a:spcPct val="140000"/>
              </a:lnSpc>
            </a:pPr>
            <a:endParaRPr lang="en-GB" dirty="0"/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4762500" y="1142999"/>
            <a:ext cx="4076700" cy="5410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2945" tIns="41473" rIns="82945" bIns="41473"/>
          <a:lstStyle/>
          <a:p>
            <a:pPr marL="200025" indent="-200025" fontAlgn="auto">
              <a:spcBef>
                <a:spcPts val="0"/>
              </a:spcBef>
              <a:spcAft>
                <a:spcPts val="1200"/>
              </a:spcAft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sz="2000" dirty="0">
              <a:solidFill>
                <a:srgbClr val="000000"/>
              </a:solidFill>
              <a:latin typeface="+mj-lt"/>
              <a:cs typeface="+mn-cs"/>
            </a:endParaRPr>
          </a:p>
          <a:p>
            <a:pPr marL="200025" indent="-200025" fontAlgn="auto">
              <a:spcBef>
                <a:spcPts val="0"/>
              </a:spcBef>
              <a:spcAft>
                <a:spcPts val="0"/>
              </a:spcAft>
              <a:buSzPct val="10000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dirty="0">
              <a:solidFill>
                <a:srgbClr val="000000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 bwMode="auto">
          <a:xfrm>
            <a:off x="4762500" y="228599"/>
            <a:ext cx="4076700" cy="715963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 anchor="ctr"/>
          <a:lstStyle/>
          <a:p>
            <a:pPr eaLnBrk="0" hangingPunct="0"/>
            <a:r>
              <a:rPr lang="en-GB" sz="2400" dirty="0" err="1">
                <a:latin typeface="Kruti Dev 010" pitchFamily="2" charset="0"/>
              </a:rPr>
              <a:t>O;kikj</a:t>
            </a:r>
            <a:r>
              <a:rPr lang="en-GB" sz="2400" dirty="0">
                <a:latin typeface="Kruti Dev 010" pitchFamily="2" charset="0"/>
              </a:rPr>
              <a:t> ds </a:t>
            </a:r>
            <a:r>
              <a:rPr lang="en-GB" sz="2400" dirty="0" err="1">
                <a:latin typeface="Kruti Dev 010" pitchFamily="2" charset="0"/>
              </a:rPr>
              <a:t>voljksa</a:t>
            </a:r>
            <a:r>
              <a:rPr lang="en-GB" sz="2400" dirty="0">
                <a:latin typeface="Kruti Dev 010" pitchFamily="2" charset="0"/>
              </a:rPr>
              <a:t> dh </a:t>
            </a:r>
            <a:r>
              <a:rPr lang="en-GB" sz="2400" dirty="0" err="1">
                <a:latin typeface="Kruti Dev 010" pitchFamily="2" charset="0"/>
              </a:rPr>
              <a:t>igpku</a:t>
            </a:r>
            <a:r>
              <a:rPr lang="en-GB" sz="2400" dirty="0">
                <a:latin typeface="Kruti Dev 010" pitchFamily="2" charset="0"/>
              </a:rPr>
              <a:t> </a:t>
            </a:r>
            <a:r>
              <a:rPr lang="en-GB" sz="2400" dirty="0" err="1">
                <a:latin typeface="Kruti Dev 010" pitchFamily="2" charset="0"/>
              </a:rPr>
              <a:t>djuk</a:t>
            </a:r>
            <a:endParaRPr lang="en-GB" sz="2400" dirty="0">
              <a:latin typeface="Kruti Dev 010" pitchFamily="2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4762500" y="1142999"/>
            <a:ext cx="4076700" cy="5410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pPr eaLnBrk="0" hangingPunct="0">
              <a:lnSpc>
                <a:spcPct val="140000"/>
              </a:lnSpc>
            </a:pPr>
            <a:r>
              <a:rPr lang="en-GB" dirty="0" err="1">
                <a:latin typeface="Kruti Dev 010" pitchFamily="2" charset="0"/>
              </a:rPr>
              <a:t>vc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ge</a:t>
            </a:r>
            <a:r>
              <a:rPr lang="en-GB" dirty="0">
                <a:latin typeface="Kruti Dev 010" pitchFamily="2" charset="0"/>
              </a:rPr>
              <a:t> ns[</a:t>
            </a:r>
            <a:r>
              <a:rPr lang="en-GB" dirty="0" err="1">
                <a:latin typeface="Kruti Dev 010" pitchFamily="2" charset="0"/>
              </a:rPr>
              <a:t>krs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gSa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fd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O;kikj</a:t>
            </a:r>
            <a:r>
              <a:rPr lang="en-GB" dirty="0">
                <a:latin typeface="Kruti Dev 010" pitchFamily="2" charset="0"/>
              </a:rPr>
              <a:t> ds </a:t>
            </a:r>
            <a:r>
              <a:rPr lang="en-GB" dirty="0" err="1">
                <a:latin typeface="Kruti Dev 010" pitchFamily="2" charset="0"/>
              </a:rPr>
              <a:t>volj</a:t>
            </a:r>
            <a:r>
              <a:rPr lang="en-GB" dirty="0">
                <a:latin typeface="Kruti Dev 010" pitchFamily="2" charset="0"/>
              </a:rPr>
              <a:t> dh </a:t>
            </a:r>
            <a:r>
              <a:rPr lang="en-GB" dirty="0" err="1">
                <a:latin typeface="Kruti Dev 010" pitchFamily="2" charset="0"/>
              </a:rPr>
              <a:t>dSls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igpku</a:t>
            </a:r>
            <a:r>
              <a:rPr lang="en-GB" dirty="0">
                <a:latin typeface="Kruti Dev 010" pitchFamily="2" charset="0"/>
              </a:rPr>
              <a:t> dh </a:t>
            </a:r>
            <a:r>
              <a:rPr lang="en-GB" dirty="0" err="1">
                <a:latin typeface="Kruti Dev 010" pitchFamily="2" charset="0"/>
              </a:rPr>
              <a:t>tk,A</a:t>
            </a:r>
            <a:r>
              <a:rPr lang="en-GB" dirty="0">
                <a:latin typeface="Kruti Dev 010" pitchFamily="2" charset="0"/>
              </a:rPr>
              <a:t> ;</a:t>
            </a:r>
            <a:r>
              <a:rPr lang="en-GB" dirty="0" err="1">
                <a:latin typeface="Kruti Dev 010" pitchFamily="2" charset="0"/>
              </a:rPr>
              <a:t>gka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ij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nks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ckrksa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dk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ijh</a:t>
            </a:r>
            <a:r>
              <a:rPr lang="en-GB" dirty="0">
                <a:latin typeface="Kruti Dev 010" pitchFamily="2" charset="0"/>
              </a:rPr>
              <a:t>{</a:t>
            </a:r>
            <a:r>
              <a:rPr lang="en-GB" dirty="0" err="1">
                <a:latin typeface="Kruti Dev 010" pitchFamily="2" charset="0"/>
              </a:rPr>
              <a:t>k.k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djuk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pkfg</a:t>
            </a:r>
            <a:r>
              <a:rPr lang="en-GB" dirty="0">
                <a:latin typeface="Kruti Dev 010" pitchFamily="2" charset="0"/>
              </a:rPr>
              <a:t>,%</a:t>
            </a:r>
            <a:endParaRPr lang="en-GB" dirty="0"/>
          </a:p>
          <a:p>
            <a:pPr marL="342900" indent="-342900" eaLnBrk="0" hangingPunct="0">
              <a:lnSpc>
                <a:spcPct val="140000"/>
              </a:lnSpc>
              <a:buFont typeface="+mj-lt"/>
              <a:buAutoNum type="arabicPeriod"/>
            </a:pPr>
            <a:r>
              <a:rPr lang="en-GB" b="1" dirty="0"/>
              <a:t> </a:t>
            </a:r>
            <a:r>
              <a:rPr lang="en-GB" dirty="0">
                <a:latin typeface="Kruti Dev 010" pitchFamily="2" charset="0"/>
              </a:rPr>
              <a:t>,d </a:t>
            </a:r>
            <a:r>
              <a:rPr lang="en-GB" dirty="0" err="1">
                <a:latin typeface="Kruti Dev 010" pitchFamily="2" charset="0"/>
              </a:rPr>
              <a:t>LFkku</a:t>
            </a:r>
            <a:r>
              <a:rPr lang="en-GB" dirty="0">
                <a:latin typeface="Kruti Dev 010" pitchFamily="2" charset="0"/>
              </a:rPr>
              <a:t> ;k {</a:t>
            </a:r>
            <a:r>
              <a:rPr lang="en-GB" dirty="0" err="1">
                <a:latin typeface="Kruti Dev 010" pitchFamily="2" charset="0"/>
              </a:rPr>
              <a:t>ks</a:t>
            </a:r>
            <a:r>
              <a:rPr lang="en-GB" dirty="0">
                <a:latin typeface="Kruti Dev 010" pitchFamily="2" charset="0"/>
              </a:rPr>
              <a:t>= ls </a:t>
            </a:r>
            <a:r>
              <a:rPr lang="en-GB" dirty="0" err="1">
                <a:latin typeface="Kruti Dev 010" pitchFamily="2" charset="0"/>
              </a:rPr>
              <a:t>lacaf</a:t>
            </a:r>
            <a:r>
              <a:rPr lang="en-GB" dirty="0">
                <a:latin typeface="Kruti Dev 010" pitchFamily="2" charset="0"/>
              </a:rPr>
              <a:t>/</a:t>
            </a:r>
            <a:r>
              <a:rPr lang="en-GB" dirty="0" err="1">
                <a:latin typeface="Kruti Dev 010" pitchFamily="2" charset="0"/>
              </a:rPr>
              <a:t>kr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hi-IN" sz="1400" b="1" dirty="0">
                <a:latin typeface="Kruti Dev 010" pitchFamily="2" charset="0"/>
              </a:rPr>
              <a:t>विशेष</a:t>
            </a:r>
            <a:r>
              <a:rPr lang="en-GB" b="1" dirty="0">
                <a:latin typeface="Kruti Dev 010" pitchFamily="2" charset="0"/>
              </a:rPr>
              <a:t> </a:t>
            </a:r>
            <a:r>
              <a:rPr lang="en-GB" b="1" dirty="0" err="1">
                <a:latin typeface="Kruti Dev 010" pitchFamily="2" charset="0"/>
              </a:rPr>
              <a:t>dkjd</a:t>
            </a:r>
            <a:endParaRPr lang="en-GB" dirty="0"/>
          </a:p>
          <a:p>
            <a:pPr marL="342900" indent="-342900" eaLnBrk="0" hangingPunct="0">
              <a:lnSpc>
                <a:spcPct val="140000"/>
              </a:lnSpc>
              <a:buFont typeface="+mj-lt"/>
              <a:buAutoNum type="arabicPeriod"/>
            </a:pPr>
            <a:r>
              <a:rPr lang="en-GB" b="1" dirty="0"/>
              <a:t> </a:t>
            </a:r>
            <a:r>
              <a:rPr lang="hi-IN" sz="1600" b="1" dirty="0">
                <a:latin typeface="Kruti Dev 010" pitchFamily="2" charset="0"/>
              </a:rPr>
              <a:t>प्रशनो</a:t>
            </a:r>
            <a:r>
              <a:rPr lang="hi-IN" b="1" dirty="0">
                <a:latin typeface="Kruti Dev 010" pitchFamily="2" charset="0"/>
              </a:rPr>
              <a:t> </a:t>
            </a:r>
            <a:r>
              <a:rPr lang="en-GB" b="1" dirty="0">
                <a:latin typeface="Kruti Dev 010" pitchFamily="2" charset="0"/>
              </a:rPr>
              <a:t> dh </a:t>
            </a:r>
            <a:r>
              <a:rPr lang="en-GB" b="1" dirty="0" err="1">
                <a:latin typeface="Kruti Dev 010" pitchFamily="2" charset="0"/>
              </a:rPr>
              <a:t>tkap</a:t>
            </a:r>
            <a:r>
              <a:rPr lang="en-GB" b="1" dirty="0">
                <a:latin typeface="Kruti Dev 010" pitchFamily="2" charset="0"/>
              </a:rPr>
              <a:t> </a:t>
            </a:r>
            <a:r>
              <a:rPr lang="en-GB" b="1" dirty="0" err="1">
                <a:latin typeface="Kruti Dev 010" pitchFamily="2" charset="0"/>
              </a:rPr>
              <a:t>lwph</a:t>
            </a:r>
            <a:r>
              <a:rPr lang="en-GB" b="1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tks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O;kikj</a:t>
            </a:r>
            <a:r>
              <a:rPr lang="en-GB" dirty="0">
                <a:latin typeface="Kruti Dev 010" pitchFamily="2" charset="0"/>
              </a:rPr>
              <a:t> ds </a:t>
            </a:r>
            <a:r>
              <a:rPr lang="en-GB" dirty="0" err="1">
                <a:latin typeface="Kruti Dev 010" pitchFamily="2" charset="0"/>
              </a:rPr>
              <a:t>fodYiksa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dks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vkdkj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nsus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esa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enn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djsaxs</a:t>
            </a:r>
            <a:endParaRPr lang="en-GB" dirty="0"/>
          </a:p>
          <a:p>
            <a:pPr eaLnBrk="0" hangingPunct="0">
              <a:lnSpc>
                <a:spcPct val="140000"/>
              </a:lnSpc>
            </a:pPr>
            <a:endParaRPr lang="en-GB" dirty="0"/>
          </a:p>
          <a:p>
            <a:pPr eaLnBrk="0" hangingPunct="0">
              <a:lnSpc>
                <a:spcPct val="140000"/>
              </a:lnSpc>
            </a:pPr>
            <a:r>
              <a:rPr lang="en-GB" dirty="0" err="1">
                <a:latin typeface="Kruti Dev 010" pitchFamily="2" charset="0"/>
              </a:rPr>
              <a:t>bu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nksuksa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dk</a:t>
            </a:r>
            <a:r>
              <a:rPr lang="en-GB" dirty="0">
                <a:latin typeface="Kruti Dev 010" pitchFamily="2" charset="0"/>
              </a:rPr>
              <a:t> ,d </a:t>
            </a:r>
            <a:r>
              <a:rPr lang="en-GB" dirty="0" err="1">
                <a:latin typeface="Kruti Dev 010" pitchFamily="2" charset="0"/>
              </a:rPr>
              <a:t>lkFk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iz;ksx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djus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ls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gesa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pquus</a:t>
            </a:r>
            <a:r>
              <a:rPr lang="en-GB" dirty="0">
                <a:latin typeface="Kruti Dev 010" pitchFamily="2" charset="0"/>
              </a:rPr>
              <a:t> ds </a:t>
            </a:r>
            <a:r>
              <a:rPr lang="en-GB" dirty="0" err="1">
                <a:latin typeface="Kruti Dev 010" pitchFamily="2" charset="0"/>
              </a:rPr>
              <a:t>fy</a:t>
            </a:r>
            <a:r>
              <a:rPr lang="en-GB" dirty="0">
                <a:latin typeface="Kruti Dev 010" pitchFamily="2" charset="0"/>
              </a:rPr>
              <a:t>, </a:t>
            </a:r>
            <a:r>
              <a:rPr lang="en-GB" dirty="0" err="1">
                <a:latin typeface="Kruti Dev 010" pitchFamily="2" charset="0"/>
              </a:rPr>
              <a:t>laHkkfor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O;kikjksa</a:t>
            </a:r>
            <a:r>
              <a:rPr lang="en-GB" dirty="0">
                <a:latin typeface="Kruti Dev 010" pitchFamily="2" charset="0"/>
              </a:rPr>
              <a:t> dh ,d </a:t>
            </a:r>
            <a:r>
              <a:rPr lang="en-GB" dirty="0" err="1">
                <a:latin typeface="Kruti Dev 010" pitchFamily="2" charset="0"/>
              </a:rPr>
              <a:t>vPNh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lwph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rS;kj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djus</a:t>
            </a:r>
            <a:r>
              <a:rPr lang="en-GB" dirty="0">
                <a:latin typeface="Kruti Dev 010" pitchFamily="2" charset="0"/>
              </a:rPr>
              <a:t>  </a:t>
            </a:r>
            <a:r>
              <a:rPr lang="en-GB" dirty="0" err="1">
                <a:latin typeface="Kruti Dev 010" pitchFamily="2" charset="0"/>
              </a:rPr>
              <a:t>esa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enn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feysxhA</a:t>
            </a:r>
            <a:endParaRPr lang="en-GB" dirty="0"/>
          </a:p>
          <a:p>
            <a:pPr eaLnBrk="0" hangingPunct="0">
              <a:lnSpc>
                <a:spcPct val="140000"/>
              </a:lnSpc>
            </a:pPr>
            <a:endParaRPr lang="en-GB" dirty="0"/>
          </a:p>
          <a:p>
            <a:pPr eaLnBrk="0" hangingPunct="0">
              <a:lnSpc>
                <a:spcPct val="140000"/>
              </a:lnSpc>
            </a:pPr>
            <a:r>
              <a:rPr lang="en-GB" dirty="0" err="1">
                <a:latin typeface="Kruti Dev 010" pitchFamily="2" charset="0"/>
              </a:rPr>
              <a:t>vkb</a:t>
            </a:r>
            <a:r>
              <a:rPr lang="en-GB" dirty="0">
                <a:latin typeface="Kruti Dev 010" pitchFamily="2" charset="0"/>
              </a:rPr>
              <a:t>, ns[</a:t>
            </a:r>
            <a:r>
              <a:rPr lang="en-GB" dirty="0" err="1">
                <a:latin typeface="Kruti Dev 010" pitchFamily="2" charset="0"/>
              </a:rPr>
              <a:t>krs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gSa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fd</a:t>
            </a:r>
            <a:r>
              <a:rPr lang="en-GB" dirty="0">
                <a:latin typeface="Kruti Dev 010" pitchFamily="2" charset="0"/>
              </a:rPr>
              <a:t> ;s </a:t>
            </a:r>
            <a:r>
              <a:rPr lang="en-GB" dirty="0" err="1">
                <a:latin typeface="Kruti Dev 010" pitchFamily="2" charset="0"/>
              </a:rPr>
              <a:t>D;k</a:t>
            </a:r>
            <a:r>
              <a:rPr lang="en-GB" dirty="0">
                <a:latin typeface="Kruti Dev 010" pitchFamily="2" charset="0"/>
              </a:rPr>
              <a:t> </a:t>
            </a:r>
            <a:r>
              <a:rPr lang="en-GB" dirty="0" err="1">
                <a:latin typeface="Kruti Dev 010" pitchFamily="2" charset="0"/>
              </a:rPr>
              <a:t>gSaA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4571847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16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43951</TotalTime>
  <Words>3542</Words>
  <Application>Microsoft Office PowerPoint</Application>
  <PresentationFormat>On-screen Show (4:3)</PresentationFormat>
  <Paragraphs>425</Paragraphs>
  <Slides>25</Slides>
  <Notes>24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25</vt:i4>
      </vt:variant>
    </vt:vector>
  </HeadingPairs>
  <TitlesOfParts>
    <vt:vector size="35" baseType="lpstr">
      <vt:lpstr>MS Gothic</vt:lpstr>
      <vt:lpstr>Arial</vt:lpstr>
      <vt:lpstr>Bradley Hand ITC</vt:lpstr>
      <vt:lpstr>Calibri</vt:lpstr>
      <vt:lpstr>Garamond</vt:lpstr>
      <vt:lpstr>Kruti Dev 010</vt:lpstr>
      <vt:lpstr>Times New Roman</vt:lpstr>
      <vt:lpstr>Wingdings</vt:lpstr>
      <vt:lpstr>Office Theme</vt:lpstr>
      <vt:lpstr>33_Office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CREAM team</dc:creator>
  <cp:lastModifiedBy>Arup Ghosh Dastidar</cp:lastModifiedBy>
  <cp:revision>1776</cp:revision>
  <dcterms:created xsi:type="dcterms:W3CDTF">2009-04-07T12:35:07Z</dcterms:created>
  <dcterms:modified xsi:type="dcterms:W3CDTF">2018-11-02T01:36:27Z</dcterms:modified>
</cp:coreProperties>
</file>