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14" r:id="rId1"/>
  </p:sldMasterIdLst>
  <p:notesMasterIdLst>
    <p:notesMasterId r:id="rId63"/>
  </p:notesMasterIdLst>
  <p:sldIdLst>
    <p:sldId id="1232" r:id="rId2"/>
    <p:sldId id="2393" r:id="rId3"/>
    <p:sldId id="2080" r:id="rId4"/>
    <p:sldId id="2081" r:id="rId5"/>
    <p:sldId id="2082" r:id="rId6"/>
    <p:sldId id="2083" r:id="rId7"/>
    <p:sldId id="2395" r:id="rId8"/>
    <p:sldId id="2396" r:id="rId9"/>
    <p:sldId id="2398" r:id="rId10"/>
    <p:sldId id="2400" r:id="rId11"/>
    <p:sldId id="2399" r:id="rId12"/>
    <p:sldId id="2401" r:id="rId13"/>
    <p:sldId id="2402" r:id="rId14"/>
    <p:sldId id="2403" r:id="rId15"/>
    <p:sldId id="2397" r:id="rId16"/>
    <p:sldId id="2404" r:id="rId17"/>
    <p:sldId id="2405" r:id="rId18"/>
    <p:sldId id="2406" r:id="rId19"/>
    <p:sldId id="2407" r:id="rId20"/>
    <p:sldId id="2408" r:id="rId21"/>
    <p:sldId id="2409" r:id="rId22"/>
    <p:sldId id="2394" r:id="rId23"/>
    <p:sldId id="2087" r:id="rId24"/>
    <p:sldId id="2084" r:id="rId25"/>
    <p:sldId id="2085" r:id="rId26"/>
    <p:sldId id="2086" r:id="rId27"/>
    <p:sldId id="2088" r:id="rId28"/>
    <p:sldId id="2089" r:id="rId29"/>
    <p:sldId id="2091" r:id="rId30"/>
    <p:sldId id="2092" r:id="rId31"/>
    <p:sldId id="2093" r:id="rId32"/>
    <p:sldId id="2094" r:id="rId33"/>
    <p:sldId id="2095" r:id="rId34"/>
    <p:sldId id="2096" r:id="rId35"/>
    <p:sldId id="2097" r:id="rId36"/>
    <p:sldId id="2101" r:id="rId37"/>
    <p:sldId id="2410" r:id="rId38"/>
    <p:sldId id="2103" r:id="rId39"/>
    <p:sldId id="2104" r:id="rId40"/>
    <p:sldId id="2105" r:id="rId41"/>
    <p:sldId id="2106" r:id="rId42"/>
    <p:sldId id="2107" r:id="rId43"/>
    <p:sldId id="2108" r:id="rId44"/>
    <p:sldId id="2109" r:id="rId45"/>
    <p:sldId id="2110" r:id="rId46"/>
    <p:sldId id="2111" r:id="rId47"/>
    <p:sldId id="2112" r:id="rId48"/>
    <p:sldId id="2113" r:id="rId49"/>
    <p:sldId id="2114" r:id="rId50"/>
    <p:sldId id="2115" r:id="rId51"/>
    <p:sldId id="2116" r:id="rId52"/>
    <p:sldId id="2117" r:id="rId53"/>
    <p:sldId id="2118" r:id="rId54"/>
    <p:sldId id="2122" r:id="rId55"/>
    <p:sldId id="2411" r:id="rId56"/>
    <p:sldId id="2124" r:id="rId57"/>
    <p:sldId id="2125" r:id="rId58"/>
    <p:sldId id="2126" r:id="rId59"/>
    <p:sldId id="2127" r:id="rId60"/>
    <p:sldId id="2128" r:id="rId61"/>
    <p:sldId id="2129" r:id="rId6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80" autoAdjust="0"/>
    <p:restoredTop sz="86321" autoAdjust="0"/>
  </p:normalViewPr>
  <p:slideViewPr>
    <p:cSldViewPr>
      <p:cViewPr varScale="1">
        <p:scale>
          <a:sx n="70" d="100"/>
          <a:sy n="70" d="100"/>
        </p:scale>
        <p:origin x="1771"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7" d="100"/>
        <a:sy n="10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158135-290E-C24C-915C-AFAE8C29080C}" type="doc">
      <dgm:prSet loTypeId="urn:microsoft.com/office/officeart/2005/8/layout/cycle8" loCatId="" qsTypeId="urn:microsoft.com/office/officeart/2005/8/quickstyle/simple4" qsCatId="simple" csTypeId="urn:microsoft.com/office/officeart/2005/8/colors/accent0_1" csCatId="mainScheme" phldr="1"/>
      <dgm:spPr/>
    </dgm:pt>
    <dgm:pt modelId="{EE9AE54A-0175-4A47-AF0F-17910E95BD65}">
      <dgm:prSet phldrT="[Text]"/>
      <dgm:spPr/>
      <dgm:t>
        <a:bodyPr/>
        <a:lstStyle/>
        <a:p>
          <a:pPr algn="ctr"/>
          <a:r>
            <a:rPr lang="en-GB"/>
            <a:t>2</a:t>
          </a:r>
        </a:p>
      </dgm:t>
    </dgm:pt>
    <dgm:pt modelId="{21999C97-E778-424D-994D-0736F952F6BD}" type="parTrans" cxnId="{A3FE95F2-3B93-EF4B-AD67-F9B032EC5B5F}">
      <dgm:prSet/>
      <dgm:spPr/>
      <dgm:t>
        <a:bodyPr/>
        <a:lstStyle/>
        <a:p>
          <a:pPr algn="ctr"/>
          <a:endParaRPr lang="en-GB"/>
        </a:p>
      </dgm:t>
    </dgm:pt>
    <dgm:pt modelId="{7A1FBC3D-FFB4-1A42-B800-0F018329946C}" type="sibTrans" cxnId="{A3FE95F2-3B93-EF4B-AD67-F9B032EC5B5F}">
      <dgm:prSet/>
      <dgm:spPr/>
      <dgm:t>
        <a:bodyPr/>
        <a:lstStyle/>
        <a:p>
          <a:pPr algn="ctr"/>
          <a:endParaRPr lang="en-GB"/>
        </a:p>
      </dgm:t>
    </dgm:pt>
    <dgm:pt modelId="{3755BE69-DD52-004A-A4A1-79576EAE9899}">
      <dgm:prSet phldrT="[Text]"/>
      <dgm:spPr/>
      <dgm:t>
        <a:bodyPr/>
        <a:lstStyle/>
        <a:p>
          <a:pPr algn="ctr"/>
          <a:r>
            <a:rPr lang="en-GB"/>
            <a:t>1</a:t>
          </a:r>
        </a:p>
      </dgm:t>
    </dgm:pt>
    <dgm:pt modelId="{652B426D-3E65-ED4E-813A-DC85E7A7E1C7}" type="parTrans" cxnId="{B565EEE9-91C3-7D49-AF69-2649BFAEFD70}">
      <dgm:prSet/>
      <dgm:spPr/>
      <dgm:t>
        <a:bodyPr/>
        <a:lstStyle/>
        <a:p>
          <a:pPr algn="ctr"/>
          <a:endParaRPr lang="en-GB"/>
        </a:p>
      </dgm:t>
    </dgm:pt>
    <dgm:pt modelId="{77DC00D1-0FF5-C74A-BFAE-3FB34FB7A260}" type="sibTrans" cxnId="{B565EEE9-91C3-7D49-AF69-2649BFAEFD70}">
      <dgm:prSet/>
      <dgm:spPr/>
      <dgm:t>
        <a:bodyPr/>
        <a:lstStyle/>
        <a:p>
          <a:pPr algn="ctr"/>
          <a:endParaRPr lang="en-GB"/>
        </a:p>
      </dgm:t>
    </dgm:pt>
    <dgm:pt modelId="{992C9F45-E11D-1141-A757-252C8673AAFD}">
      <dgm:prSet/>
      <dgm:spPr/>
      <dgm:t>
        <a:bodyPr/>
        <a:lstStyle/>
        <a:p>
          <a:pPr algn="ctr"/>
          <a:r>
            <a:rPr lang="en-GB"/>
            <a:t>3</a:t>
          </a:r>
        </a:p>
      </dgm:t>
    </dgm:pt>
    <dgm:pt modelId="{9290DCF6-2A21-9841-BB2F-44D2151936F6}" type="parTrans" cxnId="{01CD729F-9046-7445-B502-FBE0684D669E}">
      <dgm:prSet/>
      <dgm:spPr/>
      <dgm:t>
        <a:bodyPr/>
        <a:lstStyle/>
        <a:p>
          <a:pPr algn="ctr"/>
          <a:endParaRPr lang="en-GB"/>
        </a:p>
      </dgm:t>
    </dgm:pt>
    <dgm:pt modelId="{8CDE42C7-12C1-7D49-835B-EE73F8F05130}" type="sibTrans" cxnId="{01CD729F-9046-7445-B502-FBE0684D669E}">
      <dgm:prSet/>
      <dgm:spPr/>
      <dgm:t>
        <a:bodyPr/>
        <a:lstStyle/>
        <a:p>
          <a:pPr algn="ctr"/>
          <a:endParaRPr lang="en-GB"/>
        </a:p>
      </dgm:t>
    </dgm:pt>
    <dgm:pt modelId="{CF99D1D5-30D6-5D4D-A2CB-6974B722331E}">
      <dgm:prSet/>
      <dgm:spPr/>
      <dgm:t>
        <a:bodyPr/>
        <a:lstStyle/>
        <a:p>
          <a:pPr algn="ctr"/>
          <a:r>
            <a:rPr lang="en-GB"/>
            <a:t>4</a:t>
          </a:r>
        </a:p>
      </dgm:t>
    </dgm:pt>
    <dgm:pt modelId="{73ADAEBE-C4E1-4840-8014-D4AA07DC28DB}" type="parTrans" cxnId="{C5D24B09-860C-2342-9F8D-0705D5017ED5}">
      <dgm:prSet/>
      <dgm:spPr/>
      <dgm:t>
        <a:bodyPr/>
        <a:lstStyle/>
        <a:p>
          <a:pPr algn="ctr"/>
          <a:endParaRPr lang="en-GB"/>
        </a:p>
      </dgm:t>
    </dgm:pt>
    <dgm:pt modelId="{4B8F93F3-2DEF-9B46-AE0B-47B8C92F7678}" type="sibTrans" cxnId="{C5D24B09-860C-2342-9F8D-0705D5017ED5}">
      <dgm:prSet/>
      <dgm:spPr/>
      <dgm:t>
        <a:bodyPr/>
        <a:lstStyle/>
        <a:p>
          <a:pPr algn="ctr"/>
          <a:endParaRPr lang="en-GB"/>
        </a:p>
      </dgm:t>
    </dgm:pt>
    <dgm:pt modelId="{C55BEEEE-C7CB-7449-8A3D-CE39DCA29A9C}" type="pres">
      <dgm:prSet presAssocID="{62158135-290E-C24C-915C-AFAE8C29080C}" presName="compositeShape" presStyleCnt="0">
        <dgm:presLayoutVars>
          <dgm:chMax val="7"/>
          <dgm:dir/>
          <dgm:resizeHandles val="exact"/>
        </dgm:presLayoutVars>
      </dgm:prSet>
      <dgm:spPr/>
    </dgm:pt>
    <dgm:pt modelId="{64A28F4E-4531-BA4B-A9D6-AB37364A9048}" type="pres">
      <dgm:prSet presAssocID="{62158135-290E-C24C-915C-AFAE8C29080C}" presName="wedge1" presStyleLbl="node1" presStyleIdx="0" presStyleCnt="4"/>
      <dgm:spPr/>
    </dgm:pt>
    <dgm:pt modelId="{D423B124-AFF8-BF46-8F14-3AB404CC4B41}" type="pres">
      <dgm:prSet presAssocID="{62158135-290E-C24C-915C-AFAE8C29080C}" presName="dummy1a" presStyleCnt="0"/>
      <dgm:spPr/>
    </dgm:pt>
    <dgm:pt modelId="{F385111F-F361-394D-90F8-B39F141DCCEC}" type="pres">
      <dgm:prSet presAssocID="{62158135-290E-C24C-915C-AFAE8C29080C}" presName="dummy1b" presStyleCnt="0"/>
      <dgm:spPr/>
    </dgm:pt>
    <dgm:pt modelId="{B149DF59-B63D-824E-8532-5A98C0FE541A}" type="pres">
      <dgm:prSet presAssocID="{62158135-290E-C24C-915C-AFAE8C29080C}" presName="wedge1Tx" presStyleLbl="node1" presStyleIdx="0" presStyleCnt="4">
        <dgm:presLayoutVars>
          <dgm:chMax val="0"/>
          <dgm:chPref val="0"/>
          <dgm:bulletEnabled val="1"/>
        </dgm:presLayoutVars>
      </dgm:prSet>
      <dgm:spPr/>
    </dgm:pt>
    <dgm:pt modelId="{86021333-1508-7B4B-B106-168C0341C8B6}" type="pres">
      <dgm:prSet presAssocID="{62158135-290E-C24C-915C-AFAE8C29080C}" presName="wedge2" presStyleLbl="node1" presStyleIdx="1" presStyleCnt="4"/>
      <dgm:spPr/>
    </dgm:pt>
    <dgm:pt modelId="{E1BDC765-4CAA-124B-AF1F-114C831B74D7}" type="pres">
      <dgm:prSet presAssocID="{62158135-290E-C24C-915C-AFAE8C29080C}" presName="dummy2a" presStyleCnt="0"/>
      <dgm:spPr/>
    </dgm:pt>
    <dgm:pt modelId="{C41CA970-CE81-0A4B-B343-FC8CADCF5586}" type="pres">
      <dgm:prSet presAssocID="{62158135-290E-C24C-915C-AFAE8C29080C}" presName="dummy2b" presStyleCnt="0"/>
      <dgm:spPr/>
    </dgm:pt>
    <dgm:pt modelId="{7EDBA42B-9161-1C48-9D0E-F394BD51EE01}" type="pres">
      <dgm:prSet presAssocID="{62158135-290E-C24C-915C-AFAE8C29080C}" presName="wedge2Tx" presStyleLbl="node1" presStyleIdx="1" presStyleCnt="4">
        <dgm:presLayoutVars>
          <dgm:chMax val="0"/>
          <dgm:chPref val="0"/>
          <dgm:bulletEnabled val="1"/>
        </dgm:presLayoutVars>
      </dgm:prSet>
      <dgm:spPr/>
    </dgm:pt>
    <dgm:pt modelId="{EFB878DD-C11B-C44A-8A05-3966EEF0CFA9}" type="pres">
      <dgm:prSet presAssocID="{62158135-290E-C24C-915C-AFAE8C29080C}" presName="wedge3" presStyleLbl="node1" presStyleIdx="2" presStyleCnt="4"/>
      <dgm:spPr/>
    </dgm:pt>
    <dgm:pt modelId="{FE1CEF76-9D18-6045-98E8-7B370AA5A0F9}" type="pres">
      <dgm:prSet presAssocID="{62158135-290E-C24C-915C-AFAE8C29080C}" presName="dummy3a" presStyleCnt="0"/>
      <dgm:spPr/>
    </dgm:pt>
    <dgm:pt modelId="{8604AB95-AAB3-C349-A5B1-59F35916BCA0}" type="pres">
      <dgm:prSet presAssocID="{62158135-290E-C24C-915C-AFAE8C29080C}" presName="dummy3b" presStyleCnt="0"/>
      <dgm:spPr/>
    </dgm:pt>
    <dgm:pt modelId="{B31CE2C0-16C9-2846-BCE4-E183AAE35A8A}" type="pres">
      <dgm:prSet presAssocID="{62158135-290E-C24C-915C-AFAE8C29080C}" presName="wedge3Tx" presStyleLbl="node1" presStyleIdx="2" presStyleCnt="4">
        <dgm:presLayoutVars>
          <dgm:chMax val="0"/>
          <dgm:chPref val="0"/>
          <dgm:bulletEnabled val="1"/>
        </dgm:presLayoutVars>
      </dgm:prSet>
      <dgm:spPr/>
    </dgm:pt>
    <dgm:pt modelId="{032C2955-2161-AB47-ADA9-4BFBDB5F1F60}" type="pres">
      <dgm:prSet presAssocID="{62158135-290E-C24C-915C-AFAE8C29080C}" presName="wedge4" presStyleLbl="node1" presStyleIdx="3" presStyleCnt="4"/>
      <dgm:spPr/>
    </dgm:pt>
    <dgm:pt modelId="{B8F0F469-3493-AA43-B329-CA53123F8538}" type="pres">
      <dgm:prSet presAssocID="{62158135-290E-C24C-915C-AFAE8C29080C}" presName="dummy4a" presStyleCnt="0"/>
      <dgm:spPr/>
    </dgm:pt>
    <dgm:pt modelId="{3513E461-DED3-F34F-A856-07A9F556FBCA}" type="pres">
      <dgm:prSet presAssocID="{62158135-290E-C24C-915C-AFAE8C29080C}" presName="dummy4b" presStyleCnt="0"/>
      <dgm:spPr/>
    </dgm:pt>
    <dgm:pt modelId="{45D96D46-2E25-7B48-8A09-5FB5DCF79431}" type="pres">
      <dgm:prSet presAssocID="{62158135-290E-C24C-915C-AFAE8C29080C}" presName="wedge4Tx" presStyleLbl="node1" presStyleIdx="3" presStyleCnt="4">
        <dgm:presLayoutVars>
          <dgm:chMax val="0"/>
          <dgm:chPref val="0"/>
          <dgm:bulletEnabled val="1"/>
        </dgm:presLayoutVars>
      </dgm:prSet>
      <dgm:spPr/>
    </dgm:pt>
    <dgm:pt modelId="{00A67EC4-C3CA-3048-8B2A-6F5D19DD06CB}" type="pres">
      <dgm:prSet presAssocID="{7A1FBC3D-FFB4-1A42-B800-0F018329946C}" presName="arrowWedge1" presStyleLbl="fgSibTrans2D1" presStyleIdx="0" presStyleCnt="4"/>
      <dgm:spPr/>
    </dgm:pt>
    <dgm:pt modelId="{EFE49428-C431-0D43-9FD7-882EE8C0403D}" type="pres">
      <dgm:prSet presAssocID="{8CDE42C7-12C1-7D49-835B-EE73F8F05130}" presName="arrowWedge2" presStyleLbl="fgSibTrans2D1" presStyleIdx="1" presStyleCnt="4"/>
      <dgm:spPr/>
    </dgm:pt>
    <dgm:pt modelId="{745D0665-7A5D-DE4C-87CA-46E3AE369DBE}" type="pres">
      <dgm:prSet presAssocID="{4B8F93F3-2DEF-9B46-AE0B-47B8C92F7678}" presName="arrowWedge3" presStyleLbl="fgSibTrans2D1" presStyleIdx="2" presStyleCnt="4"/>
      <dgm:spPr/>
    </dgm:pt>
    <dgm:pt modelId="{29B86125-6601-CB4E-A2D6-ABA0634033E0}" type="pres">
      <dgm:prSet presAssocID="{77DC00D1-0FF5-C74A-BFAE-3FB34FB7A260}" presName="arrowWedge4" presStyleLbl="fgSibTrans2D1" presStyleIdx="3" presStyleCnt="4"/>
      <dgm:spPr/>
    </dgm:pt>
  </dgm:ptLst>
  <dgm:cxnLst>
    <dgm:cxn modelId="{F28FE103-FEA0-0F4D-8353-143CC96710EB}" type="presOf" srcId="{3755BE69-DD52-004A-A4A1-79576EAE9899}" destId="{032C2955-2161-AB47-ADA9-4BFBDB5F1F60}" srcOrd="0" destOrd="0" presId="urn:microsoft.com/office/officeart/2005/8/layout/cycle8"/>
    <dgm:cxn modelId="{C5D24B09-860C-2342-9F8D-0705D5017ED5}" srcId="{62158135-290E-C24C-915C-AFAE8C29080C}" destId="{CF99D1D5-30D6-5D4D-A2CB-6974B722331E}" srcOrd="2" destOrd="0" parTransId="{73ADAEBE-C4E1-4840-8014-D4AA07DC28DB}" sibTransId="{4B8F93F3-2DEF-9B46-AE0B-47B8C92F7678}"/>
    <dgm:cxn modelId="{FD03DA3D-DBCB-434F-991F-474AA49A3270}" type="presOf" srcId="{EE9AE54A-0175-4A47-AF0F-17910E95BD65}" destId="{B149DF59-B63D-824E-8532-5A98C0FE541A}" srcOrd="1" destOrd="0" presId="urn:microsoft.com/office/officeart/2005/8/layout/cycle8"/>
    <dgm:cxn modelId="{076A895E-5781-AD49-9759-0F0C90E651AE}" type="presOf" srcId="{992C9F45-E11D-1141-A757-252C8673AAFD}" destId="{86021333-1508-7B4B-B106-168C0341C8B6}" srcOrd="0" destOrd="0" presId="urn:microsoft.com/office/officeart/2005/8/layout/cycle8"/>
    <dgm:cxn modelId="{13065F5F-4195-FB4E-B7D5-354DBD31434A}" type="presOf" srcId="{62158135-290E-C24C-915C-AFAE8C29080C}" destId="{C55BEEEE-C7CB-7449-8A3D-CE39DCA29A9C}" srcOrd="0" destOrd="0" presId="urn:microsoft.com/office/officeart/2005/8/layout/cycle8"/>
    <dgm:cxn modelId="{8463366E-696F-DF46-BE73-C9756D8053E3}" type="presOf" srcId="{CF99D1D5-30D6-5D4D-A2CB-6974B722331E}" destId="{EFB878DD-C11B-C44A-8A05-3966EEF0CFA9}" srcOrd="0" destOrd="0" presId="urn:microsoft.com/office/officeart/2005/8/layout/cycle8"/>
    <dgm:cxn modelId="{2FBF9793-7622-1F4E-B7EA-430FC977722D}" type="presOf" srcId="{3755BE69-DD52-004A-A4A1-79576EAE9899}" destId="{45D96D46-2E25-7B48-8A09-5FB5DCF79431}" srcOrd="1" destOrd="0" presId="urn:microsoft.com/office/officeart/2005/8/layout/cycle8"/>
    <dgm:cxn modelId="{B307F699-C3C1-4E4B-9A96-7DCAFDCA775C}" type="presOf" srcId="{CF99D1D5-30D6-5D4D-A2CB-6974B722331E}" destId="{B31CE2C0-16C9-2846-BCE4-E183AAE35A8A}" srcOrd="1" destOrd="0" presId="urn:microsoft.com/office/officeart/2005/8/layout/cycle8"/>
    <dgm:cxn modelId="{01CD729F-9046-7445-B502-FBE0684D669E}" srcId="{62158135-290E-C24C-915C-AFAE8C29080C}" destId="{992C9F45-E11D-1141-A757-252C8673AAFD}" srcOrd="1" destOrd="0" parTransId="{9290DCF6-2A21-9841-BB2F-44D2151936F6}" sibTransId="{8CDE42C7-12C1-7D49-835B-EE73F8F05130}"/>
    <dgm:cxn modelId="{60967CC3-A339-BB45-92B1-C726E9F34FEB}" type="presOf" srcId="{992C9F45-E11D-1141-A757-252C8673AAFD}" destId="{7EDBA42B-9161-1C48-9D0E-F394BD51EE01}" srcOrd="1" destOrd="0" presId="urn:microsoft.com/office/officeart/2005/8/layout/cycle8"/>
    <dgm:cxn modelId="{890B46DE-8620-EC4F-8F8A-F106CC9A37A5}" type="presOf" srcId="{EE9AE54A-0175-4A47-AF0F-17910E95BD65}" destId="{64A28F4E-4531-BA4B-A9D6-AB37364A9048}" srcOrd="0" destOrd="0" presId="urn:microsoft.com/office/officeart/2005/8/layout/cycle8"/>
    <dgm:cxn modelId="{B565EEE9-91C3-7D49-AF69-2649BFAEFD70}" srcId="{62158135-290E-C24C-915C-AFAE8C29080C}" destId="{3755BE69-DD52-004A-A4A1-79576EAE9899}" srcOrd="3" destOrd="0" parTransId="{652B426D-3E65-ED4E-813A-DC85E7A7E1C7}" sibTransId="{77DC00D1-0FF5-C74A-BFAE-3FB34FB7A260}"/>
    <dgm:cxn modelId="{A3FE95F2-3B93-EF4B-AD67-F9B032EC5B5F}" srcId="{62158135-290E-C24C-915C-AFAE8C29080C}" destId="{EE9AE54A-0175-4A47-AF0F-17910E95BD65}" srcOrd="0" destOrd="0" parTransId="{21999C97-E778-424D-994D-0736F952F6BD}" sibTransId="{7A1FBC3D-FFB4-1A42-B800-0F018329946C}"/>
    <dgm:cxn modelId="{560EFAE7-B0C4-5547-B607-6FC6B55EFF3F}" type="presParOf" srcId="{C55BEEEE-C7CB-7449-8A3D-CE39DCA29A9C}" destId="{64A28F4E-4531-BA4B-A9D6-AB37364A9048}" srcOrd="0" destOrd="0" presId="urn:microsoft.com/office/officeart/2005/8/layout/cycle8"/>
    <dgm:cxn modelId="{B7EEE44D-FCE3-5D4B-AEE9-B3CF364F9AEB}" type="presParOf" srcId="{C55BEEEE-C7CB-7449-8A3D-CE39DCA29A9C}" destId="{D423B124-AFF8-BF46-8F14-3AB404CC4B41}" srcOrd="1" destOrd="0" presId="urn:microsoft.com/office/officeart/2005/8/layout/cycle8"/>
    <dgm:cxn modelId="{CB1A5719-1022-C246-ADDB-BBB49504C61F}" type="presParOf" srcId="{C55BEEEE-C7CB-7449-8A3D-CE39DCA29A9C}" destId="{F385111F-F361-394D-90F8-B39F141DCCEC}" srcOrd="2" destOrd="0" presId="urn:microsoft.com/office/officeart/2005/8/layout/cycle8"/>
    <dgm:cxn modelId="{8A3238AF-B473-914C-8648-372722E98A3A}" type="presParOf" srcId="{C55BEEEE-C7CB-7449-8A3D-CE39DCA29A9C}" destId="{B149DF59-B63D-824E-8532-5A98C0FE541A}" srcOrd="3" destOrd="0" presId="urn:microsoft.com/office/officeart/2005/8/layout/cycle8"/>
    <dgm:cxn modelId="{3AEEA67D-6599-E34E-8A1F-01EC9F49B9AB}" type="presParOf" srcId="{C55BEEEE-C7CB-7449-8A3D-CE39DCA29A9C}" destId="{86021333-1508-7B4B-B106-168C0341C8B6}" srcOrd="4" destOrd="0" presId="urn:microsoft.com/office/officeart/2005/8/layout/cycle8"/>
    <dgm:cxn modelId="{82E251E7-4204-3840-901A-49A030F2E0D4}" type="presParOf" srcId="{C55BEEEE-C7CB-7449-8A3D-CE39DCA29A9C}" destId="{E1BDC765-4CAA-124B-AF1F-114C831B74D7}" srcOrd="5" destOrd="0" presId="urn:microsoft.com/office/officeart/2005/8/layout/cycle8"/>
    <dgm:cxn modelId="{696EEA7B-9339-2042-A1B7-E49E43D8FF7A}" type="presParOf" srcId="{C55BEEEE-C7CB-7449-8A3D-CE39DCA29A9C}" destId="{C41CA970-CE81-0A4B-B343-FC8CADCF5586}" srcOrd="6" destOrd="0" presId="urn:microsoft.com/office/officeart/2005/8/layout/cycle8"/>
    <dgm:cxn modelId="{881934F0-7DA2-DC43-AA02-79FD329834D8}" type="presParOf" srcId="{C55BEEEE-C7CB-7449-8A3D-CE39DCA29A9C}" destId="{7EDBA42B-9161-1C48-9D0E-F394BD51EE01}" srcOrd="7" destOrd="0" presId="urn:microsoft.com/office/officeart/2005/8/layout/cycle8"/>
    <dgm:cxn modelId="{9BAF90A1-721A-5449-8C78-D9167AB9A707}" type="presParOf" srcId="{C55BEEEE-C7CB-7449-8A3D-CE39DCA29A9C}" destId="{EFB878DD-C11B-C44A-8A05-3966EEF0CFA9}" srcOrd="8" destOrd="0" presId="urn:microsoft.com/office/officeart/2005/8/layout/cycle8"/>
    <dgm:cxn modelId="{EDC21010-D5F4-CA4F-B738-575F06E211E0}" type="presParOf" srcId="{C55BEEEE-C7CB-7449-8A3D-CE39DCA29A9C}" destId="{FE1CEF76-9D18-6045-98E8-7B370AA5A0F9}" srcOrd="9" destOrd="0" presId="urn:microsoft.com/office/officeart/2005/8/layout/cycle8"/>
    <dgm:cxn modelId="{46C9F04A-AE39-FE49-ABFF-6C1EF2280BB7}" type="presParOf" srcId="{C55BEEEE-C7CB-7449-8A3D-CE39DCA29A9C}" destId="{8604AB95-AAB3-C349-A5B1-59F35916BCA0}" srcOrd="10" destOrd="0" presId="urn:microsoft.com/office/officeart/2005/8/layout/cycle8"/>
    <dgm:cxn modelId="{86675984-EB05-F940-B92E-5229B1245C33}" type="presParOf" srcId="{C55BEEEE-C7CB-7449-8A3D-CE39DCA29A9C}" destId="{B31CE2C0-16C9-2846-BCE4-E183AAE35A8A}" srcOrd="11" destOrd="0" presId="urn:microsoft.com/office/officeart/2005/8/layout/cycle8"/>
    <dgm:cxn modelId="{77B0E62D-3D86-5845-8BC6-B0BED56C6A22}" type="presParOf" srcId="{C55BEEEE-C7CB-7449-8A3D-CE39DCA29A9C}" destId="{032C2955-2161-AB47-ADA9-4BFBDB5F1F60}" srcOrd="12" destOrd="0" presId="urn:microsoft.com/office/officeart/2005/8/layout/cycle8"/>
    <dgm:cxn modelId="{F07AC3DA-6FE2-F246-BB37-376682A4F699}" type="presParOf" srcId="{C55BEEEE-C7CB-7449-8A3D-CE39DCA29A9C}" destId="{B8F0F469-3493-AA43-B329-CA53123F8538}" srcOrd="13" destOrd="0" presId="urn:microsoft.com/office/officeart/2005/8/layout/cycle8"/>
    <dgm:cxn modelId="{6093F965-BF71-4546-B56F-0C7543D3D197}" type="presParOf" srcId="{C55BEEEE-C7CB-7449-8A3D-CE39DCA29A9C}" destId="{3513E461-DED3-F34F-A856-07A9F556FBCA}" srcOrd="14" destOrd="0" presId="urn:microsoft.com/office/officeart/2005/8/layout/cycle8"/>
    <dgm:cxn modelId="{BEB33485-B00C-664B-870F-1BFC2EE074E6}" type="presParOf" srcId="{C55BEEEE-C7CB-7449-8A3D-CE39DCA29A9C}" destId="{45D96D46-2E25-7B48-8A09-5FB5DCF79431}" srcOrd="15" destOrd="0" presId="urn:microsoft.com/office/officeart/2005/8/layout/cycle8"/>
    <dgm:cxn modelId="{9BDC1183-8E62-A24D-83A6-B658BAFCF68E}" type="presParOf" srcId="{C55BEEEE-C7CB-7449-8A3D-CE39DCA29A9C}" destId="{00A67EC4-C3CA-3048-8B2A-6F5D19DD06CB}" srcOrd="16" destOrd="0" presId="urn:microsoft.com/office/officeart/2005/8/layout/cycle8"/>
    <dgm:cxn modelId="{36753ABF-5758-0341-BDAA-0A1DBF40A9A5}" type="presParOf" srcId="{C55BEEEE-C7CB-7449-8A3D-CE39DCA29A9C}" destId="{EFE49428-C431-0D43-9FD7-882EE8C0403D}" srcOrd="17" destOrd="0" presId="urn:microsoft.com/office/officeart/2005/8/layout/cycle8"/>
    <dgm:cxn modelId="{4CCFB9FB-D9CB-6F4C-A748-5A7710E5FEBD}" type="presParOf" srcId="{C55BEEEE-C7CB-7449-8A3D-CE39DCA29A9C}" destId="{745D0665-7A5D-DE4C-87CA-46E3AE369DBE}" srcOrd="18" destOrd="0" presId="urn:microsoft.com/office/officeart/2005/8/layout/cycle8"/>
    <dgm:cxn modelId="{CA8AA144-6186-D34E-863E-0B88D3E85BC4}" type="presParOf" srcId="{C55BEEEE-C7CB-7449-8A3D-CE39DCA29A9C}" destId="{29B86125-6601-CB4E-A2D6-ABA0634033E0}"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158135-290E-C24C-915C-AFAE8C29080C}" type="doc">
      <dgm:prSet loTypeId="urn:microsoft.com/office/officeart/2005/8/layout/cycle8" loCatId="" qsTypeId="urn:microsoft.com/office/officeart/2005/8/quickstyle/simple4" qsCatId="simple" csTypeId="urn:microsoft.com/office/officeart/2005/8/colors/accent0_1" csCatId="mainScheme" phldr="1"/>
      <dgm:spPr/>
    </dgm:pt>
    <dgm:pt modelId="{EE9AE54A-0175-4A47-AF0F-17910E95BD65}">
      <dgm:prSet phldrT="[Text]"/>
      <dgm:spPr/>
      <dgm:t>
        <a:bodyPr/>
        <a:lstStyle/>
        <a:p>
          <a:pPr algn="ctr"/>
          <a:r>
            <a:rPr lang="en-GB"/>
            <a:t>2</a:t>
          </a:r>
        </a:p>
      </dgm:t>
    </dgm:pt>
    <dgm:pt modelId="{21999C97-E778-424D-994D-0736F952F6BD}" type="parTrans" cxnId="{A3FE95F2-3B93-EF4B-AD67-F9B032EC5B5F}">
      <dgm:prSet/>
      <dgm:spPr/>
      <dgm:t>
        <a:bodyPr/>
        <a:lstStyle/>
        <a:p>
          <a:pPr algn="ctr"/>
          <a:endParaRPr lang="en-GB"/>
        </a:p>
      </dgm:t>
    </dgm:pt>
    <dgm:pt modelId="{7A1FBC3D-FFB4-1A42-B800-0F018329946C}" type="sibTrans" cxnId="{A3FE95F2-3B93-EF4B-AD67-F9B032EC5B5F}">
      <dgm:prSet/>
      <dgm:spPr/>
      <dgm:t>
        <a:bodyPr/>
        <a:lstStyle/>
        <a:p>
          <a:pPr algn="ctr"/>
          <a:endParaRPr lang="en-GB"/>
        </a:p>
      </dgm:t>
    </dgm:pt>
    <dgm:pt modelId="{3755BE69-DD52-004A-A4A1-79576EAE9899}">
      <dgm:prSet phldrT="[Text]"/>
      <dgm:spPr/>
      <dgm:t>
        <a:bodyPr/>
        <a:lstStyle/>
        <a:p>
          <a:pPr algn="ctr"/>
          <a:r>
            <a:rPr lang="en-GB"/>
            <a:t>1</a:t>
          </a:r>
        </a:p>
      </dgm:t>
    </dgm:pt>
    <dgm:pt modelId="{652B426D-3E65-ED4E-813A-DC85E7A7E1C7}" type="parTrans" cxnId="{B565EEE9-91C3-7D49-AF69-2649BFAEFD70}">
      <dgm:prSet/>
      <dgm:spPr/>
      <dgm:t>
        <a:bodyPr/>
        <a:lstStyle/>
        <a:p>
          <a:pPr algn="ctr"/>
          <a:endParaRPr lang="en-GB"/>
        </a:p>
      </dgm:t>
    </dgm:pt>
    <dgm:pt modelId="{77DC00D1-0FF5-C74A-BFAE-3FB34FB7A260}" type="sibTrans" cxnId="{B565EEE9-91C3-7D49-AF69-2649BFAEFD70}">
      <dgm:prSet/>
      <dgm:spPr/>
      <dgm:t>
        <a:bodyPr/>
        <a:lstStyle/>
        <a:p>
          <a:pPr algn="ctr"/>
          <a:endParaRPr lang="en-GB"/>
        </a:p>
      </dgm:t>
    </dgm:pt>
    <dgm:pt modelId="{992C9F45-E11D-1141-A757-252C8673AAFD}">
      <dgm:prSet/>
      <dgm:spPr/>
      <dgm:t>
        <a:bodyPr/>
        <a:lstStyle/>
        <a:p>
          <a:pPr algn="ctr"/>
          <a:r>
            <a:rPr lang="en-GB"/>
            <a:t>3</a:t>
          </a:r>
        </a:p>
      </dgm:t>
    </dgm:pt>
    <dgm:pt modelId="{9290DCF6-2A21-9841-BB2F-44D2151936F6}" type="parTrans" cxnId="{01CD729F-9046-7445-B502-FBE0684D669E}">
      <dgm:prSet/>
      <dgm:spPr/>
      <dgm:t>
        <a:bodyPr/>
        <a:lstStyle/>
        <a:p>
          <a:pPr algn="ctr"/>
          <a:endParaRPr lang="en-GB"/>
        </a:p>
      </dgm:t>
    </dgm:pt>
    <dgm:pt modelId="{8CDE42C7-12C1-7D49-835B-EE73F8F05130}" type="sibTrans" cxnId="{01CD729F-9046-7445-B502-FBE0684D669E}">
      <dgm:prSet/>
      <dgm:spPr/>
      <dgm:t>
        <a:bodyPr/>
        <a:lstStyle/>
        <a:p>
          <a:pPr algn="ctr"/>
          <a:endParaRPr lang="en-GB"/>
        </a:p>
      </dgm:t>
    </dgm:pt>
    <dgm:pt modelId="{CF99D1D5-30D6-5D4D-A2CB-6974B722331E}">
      <dgm:prSet/>
      <dgm:spPr/>
      <dgm:t>
        <a:bodyPr/>
        <a:lstStyle/>
        <a:p>
          <a:pPr algn="ctr"/>
          <a:r>
            <a:rPr lang="en-GB"/>
            <a:t>4</a:t>
          </a:r>
        </a:p>
      </dgm:t>
    </dgm:pt>
    <dgm:pt modelId="{73ADAEBE-C4E1-4840-8014-D4AA07DC28DB}" type="parTrans" cxnId="{C5D24B09-860C-2342-9F8D-0705D5017ED5}">
      <dgm:prSet/>
      <dgm:spPr/>
      <dgm:t>
        <a:bodyPr/>
        <a:lstStyle/>
        <a:p>
          <a:pPr algn="ctr"/>
          <a:endParaRPr lang="en-GB"/>
        </a:p>
      </dgm:t>
    </dgm:pt>
    <dgm:pt modelId="{4B8F93F3-2DEF-9B46-AE0B-47B8C92F7678}" type="sibTrans" cxnId="{C5D24B09-860C-2342-9F8D-0705D5017ED5}">
      <dgm:prSet/>
      <dgm:spPr/>
      <dgm:t>
        <a:bodyPr/>
        <a:lstStyle/>
        <a:p>
          <a:pPr algn="ctr"/>
          <a:endParaRPr lang="en-GB"/>
        </a:p>
      </dgm:t>
    </dgm:pt>
    <dgm:pt modelId="{C55BEEEE-C7CB-7449-8A3D-CE39DCA29A9C}" type="pres">
      <dgm:prSet presAssocID="{62158135-290E-C24C-915C-AFAE8C29080C}" presName="compositeShape" presStyleCnt="0">
        <dgm:presLayoutVars>
          <dgm:chMax val="7"/>
          <dgm:dir/>
          <dgm:resizeHandles val="exact"/>
        </dgm:presLayoutVars>
      </dgm:prSet>
      <dgm:spPr/>
    </dgm:pt>
    <dgm:pt modelId="{64A28F4E-4531-BA4B-A9D6-AB37364A9048}" type="pres">
      <dgm:prSet presAssocID="{62158135-290E-C24C-915C-AFAE8C29080C}" presName="wedge1" presStyleLbl="node1" presStyleIdx="0" presStyleCnt="4"/>
      <dgm:spPr/>
    </dgm:pt>
    <dgm:pt modelId="{D423B124-AFF8-BF46-8F14-3AB404CC4B41}" type="pres">
      <dgm:prSet presAssocID="{62158135-290E-C24C-915C-AFAE8C29080C}" presName="dummy1a" presStyleCnt="0"/>
      <dgm:spPr/>
    </dgm:pt>
    <dgm:pt modelId="{F385111F-F361-394D-90F8-B39F141DCCEC}" type="pres">
      <dgm:prSet presAssocID="{62158135-290E-C24C-915C-AFAE8C29080C}" presName="dummy1b" presStyleCnt="0"/>
      <dgm:spPr/>
    </dgm:pt>
    <dgm:pt modelId="{B149DF59-B63D-824E-8532-5A98C0FE541A}" type="pres">
      <dgm:prSet presAssocID="{62158135-290E-C24C-915C-AFAE8C29080C}" presName="wedge1Tx" presStyleLbl="node1" presStyleIdx="0" presStyleCnt="4">
        <dgm:presLayoutVars>
          <dgm:chMax val="0"/>
          <dgm:chPref val="0"/>
          <dgm:bulletEnabled val="1"/>
        </dgm:presLayoutVars>
      </dgm:prSet>
      <dgm:spPr/>
    </dgm:pt>
    <dgm:pt modelId="{86021333-1508-7B4B-B106-168C0341C8B6}" type="pres">
      <dgm:prSet presAssocID="{62158135-290E-C24C-915C-AFAE8C29080C}" presName="wedge2" presStyleLbl="node1" presStyleIdx="1" presStyleCnt="4"/>
      <dgm:spPr/>
    </dgm:pt>
    <dgm:pt modelId="{E1BDC765-4CAA-124B-AF1F-114C831B74D7}" type="pres">
      <dgm:prSet presAssocID="{62158135-290E-C24C-915C-AFAE8C29080C}" presName="dummy2a" presStyleCnt="0"/>
      <dgm:spPr/>
    </dgm:pt>
    <dgm:pt modelId="{C41CA970-CE81-0A4B-B343-FC8CADCF5586}" type="pres">
      <dgm:prSet presAssocID="{62158135-290E-C24C-915C-AFAE8C29080C}" presName="dummy2b" presStyleCnt="0"/>
      <dgm:spPr/>
    </dgm:pt>
    <dgm:pt modelId="{7EDBA42B-9161-1C48-9D0E-F394BD51EE01}" type="pres">
      <dgm:prSet presAssocID="{62158135-290E-C24C-915C-AFAE8C29080C}" presName="wedge2Tx" presStyleLbl="node1" presStyleIdx="1" presStyleCnt="4">
        <dgm:presLayoutVars>
          <dgm:chMax val="0"/>
          <dgm:chPref val="0"/>
          <dgm:bulletEnabled val="1"/>
        </dgm:presLayoutVars>
      </dgm:prSet>
      <dgm:spPr/>
    </dgm:pt>
    <dgm:pt modelId="{EFB878DD-C11B-C44A-8A05-3966EEF0CFA9}" type="pres">
      <dgm:prSet presAssocID="{62158135-290E-C24C-915C-AFAE8C29080C}" presName="wedge3" presStyleLbl="node1" presStyleIdx="2" presStyleCnt="4"/>
      <dgm:spPr/>
    </dgm:pt>
    <dgm:pt modelId="{FE1CEF76-9D18-6045-98E8-7B370AA5A0F9}" type="pres">
      <dgm:prSet presAssocID="{62158135-290E-C24C-915C-AFAE8C29080C}" presName="dummy3a" presStyleCnt="0"/>
      <dgm:spPr/>
    </dgm:pt>
    <dgm:pt modelId="{8604AB95-AAB3-C349-A5B1-59F35916BCA0}" type="pres">
      <dgm:prSet presAssocID="{62158135-290E-C24C-915C-AFAE8C29080C}" presName="dummy3b" presStyleCnt="0"/>
      <dgm:spPr/>
    </dgm:pt>
    <dgm:pt modelId="{B31CE2C0-16C9-2846-BCE4-E183AAE35A8A}" type="pres">
      <dgm:prSet presAssocID="{62158135-290E-C24C-915C-AFAE8C29080C}" presName="wedge3Tx" presStyleLbl="node1" presStyleIdx="2" presStyleCnt="4">
        <dgm:presLayoutVars>
          <dgm:chMax val="0"/>
          <dgm:chPref val="0"/>
          <dgm:bulletEnabled val="1"/>
        </dgm:presLayoutVars>
      </dgm:prSet>
      <dgm:spPr/>
    </dgm:pt>
    <dgm:pt modelId="{032C2955-2161-AB47-ADA9-4BFBDB5F1F60}" type="pres">
      <dgm:prSet presAssocID="{62158135-290E-C24C-915C-AFAE8C29080C}" presName="wedge4" presStyleLbl="node1" presStyleIdx="3" presStyleCnt="4"/>
      <dgm:spPr/>
    </dgm:pt>
    <dgm:pt modelId="{B8F0F469-3493-AA43-B329-CA53123F8538}" type="pres">
      <dgm:prSet presAssocID="{62158135-290E-C24C-915C-AFAE8C29080C}" presName="dummy4a" presStyleCnt="0"/>
      <dgm:spPr/>
    </dgm:pt>
    <dgm:pt modelId="{3513E461-DED3-F34F-A856-07A9F556FBCA}" type="pres">
      <dgm:prSet presAssocID="{62158135-290E-C24C-915C-AFAE8C29080C}" presName="dummy4b" presStyleCnt="0"/>
      <dgm:spPr/>
    </dgm:pt>
    <dgm:pt modelId="{45D96D46-2E25-7B48-8A09-5FB5DCF79431}" type="pres">
      <dgm:prSet presAssocID="{62158135-290E-C24C-915C-AFAE8C29080C}" presName="wedge4Tx" presStyleLbl="node1" presStyleIdx="3" presStyleCnt="4">
        <dgm:presLayoutVars>
          <dgm:chMax val="0"/>
          <dgm:chPref val="0"/>
          <dgm:bulletEnabled val="1"/>
        </dgm:presLayoutVars>
      </dgm:prSet>
      <dgm:spPr/>
    </dgm:pt>
    <dgm:pt modelId="{00A67EC4-C3CA-3048-8B2A-6F5D19DD06CB}" type="pres">
      <dgm:prSet presAssocID="{7A1FBC3D-FFB4-1A42-B800-0F018329946C}" presName="arrowWedge1" presStyleLbl="fgSibTrans2D1" presStyleIdx="0" presStyleCnt="4"/>
      <dgm:spPr/>
    </dgm:pt>
    <dgm:pt modelId="{EFE49428-C431-0D43-9FD7-882EE8C0403D}" type="pres">
      <dgm:prSet presAssocID="{8CDE42C7-12C1-7D49-835B-EE73F8F05130}" presName="arrowWedge2" presStyleLbl="fgSibTrans2D1" presStyleIdx="1" presStyleCnt="4"/>
      <dgm:spPr/>
    </dgm:pt>
    <dgm:pt modelId="{745D0665-7A5D-DE4C-87CA-46E3AE369DBE}" type="pres">
      <dgm:prSet presAssocID="{4B8F93F3-2DEF-9B46-AE0B-47B8C92F7678}" presName="arrowWedge3" presStyleLbl="fgSibTrans2D1" presStyleIdx="2" presStyleCnt="4"/>
      <dgm:spPr/>
    </dgm:pt>
    <dgm:pt modelId="{29B86125-6601-CB4E-A2D6-ABA0634033E0}" type="pres">
      <dgm:prSet presAssocID="{77DC00D1-0FF5-C74A-BFAE-3FB34FB7A260}" presName="arrowWedge4" presStyleLbl="fgSibTrans2D1" presStyleIdx="3" presStyleCnt="4"/>
      <dgm:spPr/>
    </dgm:pt>
  </dgm:ptLst>
  <dgm:cxnLst>
    <dgm:cxn modelId="{C5D24B09-860C-2342-9F8D-0705D5017ED5}" srcId="{62158135-290E-C24C-915C-AFAE8C29080C}" destId="{CF99D1D5-30D6-5D4D-A2CB-6974B722331E}" srcOrd="2" destOrd="0" parTransId="{73ADAEBE-C4E1-4840-8014-D4AA07DC28DB}" sibTransId="{4B8F93F3-2DEF-9B46-AE0B-47B8C92F7678}"/>
    <dgm:cxn modelId="{039F2318-E3E8-4B26-912C-EF60EF1E401F}" type="presOf" srcId="{EE9AE54A-0175-4A47-AF0F-17910E95BD65}" destId="{B149DF59-B63D-824E-8532-5A98C0FE541A}" srcOrd="1" destOrd="0" presId="urn:microsoft.com/office/officeart/2005/8/layout/cycle8"/>
    <dgm:cxn modelId="{C00BAF37-D9EB-4579-87BA-AAA50D9A34FC}" type="presOf" srcId="{3755BE69-DD52-004A-A4A1-79576EAE9899}" destId="{45D96D46-2E25-7B48-8A09-5FB5DCF79431}" srcOrd="1" destOrd="0" presId="urn:microsoft.com/office/officeart/2005/8/layout/cycle8"/>
    <dgm:cxn modelId="{DA275B39-2D55-4F4A-8DF0-7FDEF46AA11B}" type="presOf" srcId="{CF99D1D5-30D6-5D4D-A2CB-6974B722331E}" destId="{B31CE2C0-16C9-2846-BCE4-E183AAE35A8A}" srcOrd="1" destOrd="0" presId="urn:microsoft.com/office/officeart/2005/8/layout/cycle8"/>
    <dgm:cxn modelId="{2C234E42-F726-477A-9CBD-10C6EB439150}" type="presOf" srcId="{EE9AE54A-0175-4A47-AF0F-17910E95BD65}" destId="{64A28F4E-4531-BA4B-A9D6-AB37364A9048}" srcOrd="0" destOrd="0" presId="urn:microsoft.com/office/officeart/2005/8/layout/cycle8"/>
    <dgm:cxn modelId="{B9B03499-2050-4D98-9143-20FAB10EC8A4}" type="presOf" srcId="{992C9F45-E11D-1141-A757-252C8673AAFD}" destId="{7EDBA42B-9161-1C48-9D0E-F394BD51EE01}" srcOrd="1" destOrd="0" presId="urn:microsoft.com/office/officeart/2005/8/layout/cycle8"/>
    <dgm:cxn modelId="{01CD729F-9046-7445-B502-FBE0684D669E}" srcId="{62158135-290E-C24C-915C-AFAE8C29080C}" destId="{992C9F45-E11D-1141-A757-252C8673AAFD}" srcOrd="1" destOrd="0" parTransId="{9290DCF6-2A21-9841-BB2F-44D2151936F6}" sibTransId="{8CDE42C7-12C1-7D49-835B-EE73F8F05130}"/>
    <dgm:cxn modelId="{38E486B2-AEB5-45F9-A605-2591FF73DFEC}" type="presOf" srcId="{3755BE69-DD52-004A-A4A1-79576EAE9899}" destId="{032C2955-2161-AB47-ADA9-4BFBDB5F1F60}" srcOrd="0" destOrd="0" presId="urn:microsoft.com/office/officeart/2005/8/layout/cycle8"/>
    <dgm:cxn modelId="{5126FFB5-A134-42F4-A686-8CF96ED693A8}" type="presOf" srcId="{CF99D1D5-30D6-5D4D-A2CB-6974B722331E}" destId="{EFB878DD-C11B-C44A-8A05-3966EEF0CFA9}" srcOrd="0" destOrd="0" presId="urn:microsoft.com/office/officeart/2005/8/layout/cycle8"/>
    <dgm:cxn modelId="{377946D1-2E37-4D0D-B98B-AB1BEB11B9DB}" type="presOf" srcId="{62158135-290E-C24C-915C-AFAE8C29080C}" destId="{C55BEEEE-C7CB-7449-8A3D-CE39DCA29A9C}" srcOrd="0" destOrd="0" presId="urn:microsoft.com/office/officeart/2005/8/layout/cycle8"/>
    <dgm:cxn modelId="{2A95DDD7-7ECE-455A-8356-B4F289DE80C8}" type="presOf" srcId="{992C9F45-E11D-1141-A757-252C8673AAFD}" destId="{86021333-1508-7B4B-B106-168C0341C8B6}" srcOrd="0" destOrd="0" presId="urn:microsoft.com/office/officeart/2005/8/layout/cycle8"/>
    <dgm:cxn modelId="{B565EEE9-91C3-7D49-AF69-2649BFAEFD70}" srcId="{62158135-290E-C24C-915C-AFAE8C29080C}" destId="{3755BE69-DD52-004A-A4A1-79576EAE9899}" srcOrd="3" destOrd="0" parTransId="{652B426D-3E65-ED4E-813A-DC85E7A7E1C7}" sibTransId="{77DC00D1-0FF5-C74A-BFAE-3FB34FB7A260}"/>
    <dgm:cxn modelId="{A3FE95F2-3B93-EF4B-AD67-F9B032EC5B5F}" srcId="{62158135-290E-C24C-915C-AFAE8C29080C}" destId="{EE9AE54A-0175-4A47-AF0F-17910E95BD65}" srcOrd="0" destOrd="0" parTransId="{21999C97-E778-424D-994D-0736F952F6BD}" sibTransId="{7A1FBC3D-FFB4-1A42-B800-0F018329946C}"/>
    <dgm:cxn modelId="{DF22F877-FB14-4BAE-B28A-8245692FC0D9}" type="presParOf" srcId="{C55BEEEE-C7CB-7449-8A3D-CE39DCA29A9C}" destId="{64A28F4E-4531-BA4B-A9D6-AB37364A9048}" srcOrd="0" destOrd="0" presId="urn:microsoft.com/office/officeart/2005/8/layout/cycle8"/>
    <dgm:cxn modelId="{904FFBEC-1177-49EF-93CF-D0889444748E}" type="presParOf" srcId="{C55BEEEE-C7CB-7449-8A3D-CE39DCA29A9C}" destId="{D423B124-AFF8-BF46-8F14-3AB404CC4B41}" srcOrd="1" destOrd="0" presId="urn:microsoft.com/office/officeart/2005/8/layout/cycle8"/>
    <dgm:cxn modelId="{250747C4-F484-4E39-B439-30E8B2F8C4E8}" type="presParOf" srcId="{C55BEEEE-C7CB-7449-8A3D-CE39DCA29A9C}" destId="{F385111F-F361-394D-90F8-B39F141DCCEC}" srcOrd="2" destOrd="0" presId="urn:microsoft.com/office/officeart/2005/8/layout/cycle8"/>
    <dgm:cxn modelId="{E4772D12-BA0C-42A2-8265-C74206A821CE}" type="presParOf" srcId="{C55BEEEE-C7CB-7449-8A3D-CE39DCA29A9C}" destId="{B149DF59-B63D-824E-8532-5A98C0FE541A}" srcOrd="3" destOrd="0" presId="urn:microsoft.com/office/officeart/2005/8/layout/cycle8"/>
    <dgm:cxn modelId="{98D30DF0-517D-45CA-B732-00EB13B9E68D}" type="presParOf" srcId="{C55BEEEE-C7CB-7449-8A3D-CE39DCA29A9C}" destId="{86021333-1508-7B4B-B106-168C0341C8B6}" srcOrd="4" destOrd="0" presId="urn:microsoft.com/office/officeart/2005/8/layout/cycle8"/>
    <dgm:cxn modelId="{85AE8EA1-E930-41D9-A949-586E25F80D42}" type="presParOf" srcId="{C55BEEEE-C7CB-7449-8A3D-CE39DCA29A9C}" destId="{E1BDC765-4CAA-124B-AF1F-114C831B74D7}" srcOrd="5" destOrd="0" presId="urn:microsoft.com/office/officeart/2005/8/layout/cycle8"/>
    <dgm:cxn modelId="{0C1ED9FE-8F2F-47DA-8C5D-3C3738B31354}" type="presParOf" srcId="{C55BEEEE-C7CB-7449-8A3D-CE39DCA29A9C}" destId="{C41CA970-CE81-0A4B-B343-FC8CADCF5586}" srcOrd="6" destOrd="0" presId="urn:microsoft.com/office/officeart/2005/8/layout/cycle8"/>
    <dgm:cxn modelId="{A00E7DE4-80A3-4FBA-AB2D-CD706865FD20}" type="presParOf" srcId="{C55BEEEE-C7CB-7449-8A3D-CE39DCA29A9C}" destId="{7EDBA42B-9161-1C48-9D0E-F394BD51EE01}" srcOrd="7" destOrd="0" presId="urn:microsoft.com/office/officeart/2005/8/layout/cycle8"/>
    <dgm:cxn modelId="{AA4A1B79-1EDE-419F-8D93-A9D08CC450F0}" type="presParOf" srcId="{C55BEEEE-C7CB-7449-8A3D-CE39DCA29A9C}" destId="{EFB878DD-C11B-C44A-8A05-3966EEF0CFA9}" srcOrd="8" destOrd="0" presId="urn:microsoft.com/office/officeart/2005/8/layout/cycle8"/>
    <dgm:cxn modelId="{DDF1E74D-508A-486B-B40C-43668EDBDB8E}" type="presParOf" srcId="{C55BEEEE-C7CB-7449-8A3D-CE39DCA29A9C}" destId="{FE1CEF76-9D18-6045-98E8-7B370AA5A0F9}" srcOrd="9" destOrd="0" presId="urn:microsoft.com/office/officeart/2005/8/layout/cycle8"/>
    <dgm:cxn modelId="{35BEE190-D1BE-422D-A38F-A5B7F90C6D97}" type="presParOf" srcId="{C55BEEEE-C7CB-7449-8A3D-CE39DCA29A9C}" destId="{8604AB95-AAB3-C349-A5B1-59F35916BCA0}" srcOrd="10" destOrd="0" presId="urn:microsoft.com/office/officeart/2005/8/layout/cycle8"/>
    <dgm:cxn modelId="{68BEEB1D-4A6A-4C7D-8BCE-1AB134C9B2B8}" type="presParOf" srcId="{C55BEEEE-C7CB-7449-8A3D-CE39DCA29A9C}" destId="{B31CE2C0-16C9-2846-BCE4-E183AAE35A8A}" srcOrd="11" destOrd="0" presId="urn:microsoft.com/office/officeart/2005/8/layout/cycle8"/>
    <dgm:cxn modelId="{322C3B3D-F4E7-48AB-B72F-122E2043B7B9}" type="presParOf" srcId="{C55BEEEE-C7CB-7449-8A3D-CE39DCA29A9C}" destId="{032C2955-2161-AB47-ADA9-4BFBDB5F1F60}" srcOrd="12" destOrd="0" presId="urn:microsoft.com/office/officeart/2005/8/layout/cycle8"/>
    <dgm:cxn modelId="{E85A267D-0050-44D6-A170-B1528181017F}" type="presParOf" srcId="{C55BEEEE-C7CB-7449-8A3D-CE39DCA29A9C}" destId="{B8F0F469-3493-AA43-B329-CA53123F8538}" srcOrd="13" destOrd="0" presId="urn:microsoft.com/office/officeart/2005/8/layout/cycle8"/>
    <dgm:cxn modelId="{6BC89B00-6EAC-4350-B432-9222557D211D}" type="presParOf" srcId="{C55BEEEE-C7CB-7449-8A3D-CE39DCA29A9C}" destId="{3513E461-DED3-F34F-A856-07A9F556FBCA}" srcOrd="14" destOrd="0" presId="urn:microsoft.com/office/officeart/2005/8/layout/cycle8"/>
    <dgm:cxn modelId="{54D8FF89-B094-402F-848F-36DF925C7447}" type="presParOf" srcId="{C55BEEEE-C7CB-7449-8A3D-CE39DCA29A9C}" destId="{45D96D46-2E25-7B48-8A09-5FB5DCF79431}" srcOrd="15" destOrd="0" presId="urn:microsoft.com/office/officeart/2005/8/layout/cycle8"/>
    <dgm:cxn modelId="{6151F5D2-163F-4B3F-B959-0E2DE7D43EA3}" type="presParOf" srcId="{C55BEEEE-C7CB-7449-8A3D-CE39DCA29A9C}" destId="{00A67EC4-C3CA-3048-8B2A-6F5D19DD06CB}" srcOrd="16" destOrd="0" presId="urn:microsoft.com/office/officeart/2005/8/layout/cycle8"/>
    <dgm:cxn modelId="{A6FB6A29-3E5B-49B7-BDF4-F49B3A7FFC7D}" type="presParOf" srcId="{C55BEEEE-C7CB-7449-8A3D-CE39DCA29A9C}" destId="{EFE49428-C431-0D43-9FD7-882EE8C0403D}" srcOrd="17" destOrd="0" presId="urn:microsoft.com/office/officeart/2005/8/layout/cycle8"/>
    <dgm:cxn modelId="{5EFC70CA-F5D8-4E55-9CFB-113568928C2A}" type="presParOf" srcId="{C55BEEEE-C7CB-7449-8A3D-CE39DCA29A9C}" destId="{745D0665-7A5D-DE4C-87CA-46E3AE369DBE}" srcOrd="18" destOrd="0" presId="urn:microsoft.com/office/officeart/2005/8/layout/cycle8"/>
    <dgm:cxn modelId="{4D734921-A58D-4048-8707-7D9BC49D2B3B}" type="presParOf" srcId="{C55BEEEE-C7CB-7449-8A3D-CE39DCA29A9C}" destId="{29B86125-6601-CB4E-A2D6-ABA0634033E0}" srcOrd="19" destOrd="0" presId="urn:microsoft.com/office/officeart/2005/8/layout/cycle8"/>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28F4E-4531-BA4B-A9D6-AB37364A9048}">
      <dsp:nvSpPr>
        <dsp:cNvPr id="0" name=""/>
        <dsp:cNvSpPr/>
      </dsp:nvSpPr>
      <dsp:spPr>
        <a:xfrm>
          <a:off x="279988" y="100634"/>
          <a:ext cx="1512189" cy="1512189"/>
        </a:xfrm>
        <a:prstGeom prst="pie">
          <a:avLst>
            <a:gd name="adj1" fmla="val 16200000"/>
            <a:gd name="adj2" fmla="val 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2</a:t>
          </a:r>
        </a:p>
      </dsp:txBody>
      <dsp:txXfrm>
        <a:off x="1082708" y="414054"/>
        <a:ext cx="558069" cy="414051"/>
      </dsp:txXfrm>
    </dsp:sp>
    <dsp:sp modelId="{86021333-1508-7B4B-B106-168C0341C8B6}">
      <dsp:nvSpPr>
        <dsp:cNvPr id="0" name=""/>
        <dsp:cNvSpPr/>
      </dsp:nvSpPr>
      <dsp:spPr>
        <a:xfrm>
          <a:off x="279988" y="151401"/>
          <a:ext cx="1512189" cy="1512189"/>
        </a:xfrm>
        <a:prstGeom prst="pie">
          <a:avLst>
            <a:gd name="adj1" fmla="val 0"/>
            <a:gd name="adj2" fmla="val 54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3</a:t>
          </a:r>
        </a:p>
      </dsp:txBody>
      <dsp:txXfrm>
        <a:off x="1082708" y="936119"/>
        <a:ext cx="558069" cy="414051"/>
      </dsp:txXfrm>
    </dsp:sp>
    <dsp:sp modelId="{EFB878DD-C11B-C44A-8A05-3966EEF0CFA9}">
      <dsp:nvSpPr>
        <dsp:cNvPr id="0" name=""/>
        <dsp:cNvSpPr/>
      </dsp:nvSpPr>
      <dsp:spPr>
        <a:xfrm>
          <a:off x="229222" y="151401"/>
          <a:ext cx="1512189" cy="1512189"/>
        </a:xfrm>
        <a:prstGeom prst="pie">
          <a:avLst>
            <a:gd name="adj1" fmla="val 5400000"/>
            <a:gd name="adj2" fmla="val 108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4</a:t>
          </a:r>
        </a:p>
      </dsp:txBody>
      <dsp:txXfrm>
        <a:off x="380621" y="936119"/>
        <a:ext cx="558069" cy="414051"/>
      </dsp:txXfrm>
    </dsp:sp>
    <dsp:sp modelId="{032C2955-2161-AB47-ADA9-4BFBDB5F1F60}">
      <dsp:nvSpPr>
        <dsp:cNvPr id="0" name=""/>
        <dsp:cNvSpPr/>
      </dsp:nvSpPr>
      <dsp:spPr>
        <a:xfrm>
          <a:off x="229222" y="100634"/>
          <a:ext cx="1512189" cy="1512189"/>
        </a:xfrm>
        <a:prstGeom prst="pie">
          <a:avLst>
            <a:gd name="adj1" fmla="val 10800000"/>
            <a:gd name="adj2" fmla="val 162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1</a:t>
          </a:r>
        </a:p>
      </dsp:txBody>
      <dsp:txXfrm>
        <a:off x="380621" y="414054"/>
        <a:ext cx="558069" cy="414051"/>
      </dsp:txXfrm>
    </dsp:sp>
    <dsp:sp modelId="{00A67EC4-C3CA-3048-8B2A-6F5D19DD06CB}">
      <dsp:nvSpPr>
        <dsp:cNvPr id="0" name=""/>
        <dsp:cNvSpPr/>
      </dsp:nvSpPr>
      <dsp:spPr>
        <a:xfrm>
          <a:off x="186376" y="7023"/>
          <a:ext cx="1699412" cy="1699412"/>
        </a:xfrm>
        <a:prstGeom prst="circularArrow">
          <a:avLst>
            <a:gd name="adj1" fmla="val 5085"/>
            <a:gd name="adj2" fmla="val 327528"/>
            <a:gd name="adj3" fmla="val 21272472"/>
            <a:gd name="adj4" fmla="val 162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FE49428-C431-0D43-9FD7-882EE8C0403D}">
      <dsp:nvSpPr>
        <dsp:cNvPr id="0" name=""/>
        <dsp:cNvSpPr/>
      </dsp:nvSpPr>
      <dsp:spPr>
        <a:xfrm>
          <a:off x="186376" y="57789"/>
          <a:ext cx="1699412" cy="1699412"/>
        </a:xfrm>
        <a:prstGeom prst="circularArrow">
          <a:avLst>
            <a:gd name="adj1" fmla="val 5085"/>
            <a:gd name="adj2" fmla="val 327528"/>
            <a:gd name="adj3" fmla="val 5072472"/>
            <a:gd name="adj4" fmla="val 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5D0665-7A5D-DE4C-87CA-46E3AE369DBE}">
      <dsp:nvSpPr>
        <dsp:cNvPr id="0" name=""/>
        <dsp:cNvSpPr/>
      </dsp:nvSpPr>
      <dsp:spPr>
        <a:xfrm>
          <a:off x="135610" y="57789"/>
          <a:ext cx="1699412" cy="1699412"/>
        </a:xfrm>
        <a:prstGeom prst="circularArrow">
          <a:avLst>
            <a:gd name="adj1" fmla="val 5085"/>
            <a:gd name="adj2" fmla="val 327528"/>
            <a:gd name="adj3" fmla="val 10472472"/>
            <a:gd name="adj4" fmla="val 54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9B86125-6601-CB4E-A2D6-ABA0634033E0}">
      <dsp:nvSpPr>
        <dsp:cNvPr id="0" name=""/>
        <dsp:cNvSpPr/>
      </dsp:nvSpPr>
      <dsp:spPr>
        <a:xfrm>
          <a:off x="135610" y="7023"/>
          <a:ext cx="1699412" cy="1699412"/>
        </a:xfrm>
        <a:prstGeom prst="circularArrow">
          <a:avLst>
            <a:gd name="adj1" fmla="val 5085"/>
            <a:gd name="adj2" fmla="val 327528"/>
            <a:gd name="adj3" fmla="val 15872472"/>
            <a:gd name="adj4" fmla="val 108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28F4E-4531-BA4B-A9D6-AB37364A9048}">
      <dsp:nvSpPr>
        <dsp:cNvPr id="0" name=""/>
        <dsp:cNvSpPr/>
      </dsp:nvSpPr>
      <dsp:spPr>
        <a:xfrm>
          <a:off x="279988" y="100634"/>
          <a:ext cx="1512189" cy="1512189"/>
        </a:xfrm>
        <a:prstGeom prst="pie">
          <a:avLst>
            <a:gd name="adj1" fmla="val 16200000"/>
            <a:gd name="adj2" fmla="val 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2</a:t>
          </a:r>
        </a:p>
      </dsp:txBody>
      <dsp:txXfrm>
        <a:off x="1082708" y="414054"/>
        <a:ext cx="558069" cy="414051"/>
      </dsp:txXfrm>
    </dsp:sp>
    <dsp:sp modelId="{86021333-1508-7B4B-B106-168C0341C8B6}">
      <dsp:nvSpPr>
        <dsp:cNvPr id="0" name=""/>
        <dsp:cNvSpPr/>
      </dsp:nvSpPr>
      <dsp:spPr>
        <a:xfrm>
          <a:off x="279988" y="151401"/>
          <a:ext cx="1512189" cy="1512189"/>
        </a:xfrm>
        <a:prstGeom prst="pie">
          <a:avLst>
            <a:gd name="adj1" fmla="val 0"/>
            <a:gd name="adj2" fmla="val 54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3</a:t>
          </a:r>
        </a:p>
      </dsp:txBody>
      <dsp:txXfrm>
        <a:off x="1082708" y="936119"/>
        <a:ext cx="558069" cy="414051"/>
      </dsp:txXfrm>
    </dsp:sp>
    <dsp:sp modelId="{EFB878DD-C11B-C44A-8A05-3966EEF0CFA9}">
      <dsp:nvSpPr>
        <dsp:cNvPr id="0" name=""/>
        <dsp:cNvSpPr/>
      </dsp:nvSpPr>
      <dsp:spPr>
        <a:xfrm>
          <a:off x="229222" y="151401"/>
          <a:ext cx="1512189" cy="1512189"/>
        </a:xfrm>
        <a:prstGeom prst="pie">
          <a:avLst>
            <a:gd name="adj1" fmla="val 5400000"/>
            <a:gd name="adj2" fmla="val 108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4</a:t>
          </a:r>
        </a:p>
      </dsp:txBody>
      <dsp:txXfrm>
        <a:off x="380621" y="936119"/>
        <a:ext cx="558069" cy="414051"/>
      </dsp:txXfrm>
    </dsp:sp>
    <dsp:sp modelId="{032C2955-2161-AB47-ADA9-4BFBDB5F1F60}">
      <dsp:nvSpPr>
        <dsp:cNvPr id="0" name=""/>
        <dsp:cNvSpPr/>
      </dsp:nvSpPr>
      <dsp:spPr>
        <a:xfrm>
          <a:off x="229222" y="100634"/>
          <a:ext cx="1512189" cy="1512189"/>
        </a:xfrm>
        <a:prstGeom prst="pie">
          <a:avLst>
            <a:gd name="adj1" fmla="val 10800000"/>
            <a:gd name="adj2" fmla="val 162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GB" sz="2500" kern="1200"/>
            <a:t>1</a:t>
          </a:r>
        </a:p>
      </dsp:txBody>
      <dsp:txXfrm>
        <a:off x="380621" y="414054"/>
        <a:ext cx="558069" cy="414051"/>
      </dsp:txXfrm>
    </dsp:sp>
    <dsp:sp modelId="{00A67EC4-C3CA-3048-8B2A-6F5D19DD06CB}">
      <dsp:nvSpPr>
        <dsp:cNvPr id="0" name=""/>
        <dsp:cNvSpPr/>
      </dsp:nvSpPr>
      <dsp:spPr>
        <a:xfrm>
          <a:off x="186376" y="7023"/>
          <a:ext cx="1699412" cy="1699412"/>
        </a:xfrm>
        <a:prstGeom prst="circularArrow">
          <a:avLst>
            <a:gd name="adj1" fmla="val 5085"/>
            <a:gd name="adj2" fmla="val 327528"/>
            <a:gd name="adj3" fmla="val 21272472"/>
            <a:gd name="adj4" fmla="val 162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FE49428-C431-0D43-9FD7-882EE8C0403D}">
      <dsp:nvSpPr>
        <dsp:cNvPr id="0" name=""/>
        <dsp:cNvSpPr/>
      </dsp:nvSpPr>
      <dsp:spPr>
        <a:xfrm>
          <a:off x="186376" y="57789"/>
          <a:ext cx="1699412" cy="1699412"/>
        </a:xfrm>
        <a:prstGeom prst="circularArrow">
          <a:avLst>
            <a:gd name="adj1" fmla="val 5085"/>
            <a:gd name="adj2" fmla="val 327528"/>
            <a:gd name="adj3" fmla="val 5072472"/>
            <a:gd name="adj4" fmla="val 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5D0665-7A5D-DE4C-87CA-46E3AE369DBE}">
      <dsp:nvSpPr>
        <dsp:cNvPr id="0" name=""/>
        <dsp:cNvSpPr/>
      </dsp:nvSpPr>
      <dsp:spPr>
        <a:xfrm>
          <a:off x="135610" y="57789"/>
          <a:ext cx="1699412" cy="1699412"/>
        </a:xfrm>
        <a:prstGeom prst="circularArrow">
          <a:avLst>
            <a:gd name="adj1" fmla="val 5085"/>
            <a:gd name="adj2" fmla="val 327528"/>
            <a:gd name="adj3" fmla="val 10472472"/>
            <a:gd name="adj4" fmla="val 54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9B86125-6601-CB4E-A2D6-ABA0634033E0}">
      <dsp:nvSpPr>
        <dsp:cNvPr id="0" name=""/>
        <dsp:cNvSpPr/>
      </dsp:nvSpPr>
      <dsp:spPr>
        <a:xfrm>
          <a:off x="135610" y="7023"/>
          <a:ext cx="1699412" cy="1699412"/>
        </a:xfrm>
        <a:prstGeom prst="circularArrow">
          <a:avLst>
            <a:gd name="adj1" fmla="val 5085"/>
            <a:gd name="adj2" fmla="val 327528"/>
            <a:gd name="adj3" fmla="val 15872472"/>
            <a:gd name="adj4" fmla="val 108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image" Target="../media/image29.emf"/><Relationship Id="rId7" Type="http://schemas.openxmlformats.org/officeDocument/2006/relationships/image" Target="../media/image33.wmf"/><Relationship Id="rId12" Type="http://schemas.openxmlformats.org/officeDocument/2006/relationships/image" Target="../media/image38.wmf"/><Relationship Id="rId2" Type="http://schemas.openxmlformats.org/officeDocument/2006/relationships/image" Target="../media/image28.emf"/><Relationship Id="rId1" Type="http://schemas.openxmlformats.org/officeDocument/2006/relationships/image" Target="../media/image27.emf"/><Relationship Id="rId6" Type="http://schemas.openxmlformats.org/officeDocument/2006/relationships/image" Target="../media/image32.emf"/><Relationship Id="rId11" Type="http://schemas.openxmlformats.org/officeDocument/2006/relationships/image" Target="../media/image37.wmf"/><Relationship Id="rId5" Type="http://schemas.openxmlformats.org/officeDocument/2006/relationships/image" Target="../media/image31.emf"/><Relationship Id="rId10" Type="http://schemas.openxmlformats.org/officeDocument/2006/relationships/image" Target="../media/image36.wmf"/><Relationship Id="rId4" Type="http://schemas.openxmlformats.org/officeDocument/2006/relationships/image" Target="../media/image30.emf"/><Relationship Id="rId9"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image" Target="../media/image39.emf"/><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6.wmf"/><Relationship Id="rId7" Type="http://schemas.openxmlformats.org/officeDocument/2006/relationships/image" Target="../media/image50.wmf"/><Relationship Id="rId2" Type="http://schemas.openxmlformats.org/officeDocument/2006/relationships/image" Target="../media/image45.emf"/><Relationship Id="rId1" Type="http://schemas.openxmlformats.org/officeDocument/2006/relationships/image" Target="../media/image44.e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emf"/><Relationship Id="rId1" Type="http://schemas.openxmlformats.org/officeDocument/2006/relationships/image" Target="../media/image52.emf"/><Relationship Id="rId5" Type="http://schemas.openxmlformats.org/officeDocument/2006/relationships/image" Target="../media/image56.wmf"/><Relationship Id="rId4" Type="http://schemas.openxmlformats.org/officeDocument/2006/relationships/image" Target="../media/image5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emf"/><Relationship Id="rId1" Type="http://schemas.openxmlformats.org/officeDocument/2006/relationships/image" Target="../media/image5.e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7.emf"/><Relationship Id="rId1" Type="http://schemas.openxmlformats.org/officeDocument/2006/relationships/image" Target="../media/image16.emf"/><Relationship Id="rId4"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image" Target="../media/image21.e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23-Oct-19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1</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dirty="0">
              <a:latin typeface="Arial" pitchFamily="34" charset="0"/>
              <a:cs typeface="Arial" pitchFamily="34" charset="0"/>
            </a:endParaRPr>
          </a:p>
        </p:txBody>
      </p:sp>
    </p:spTree>
    <p:extLst>
      <p:ext uri="{BB962C8B-B14F-4D97-AF65-F5344CB8AC3E}">
        <p14:creationId xmlns:p14="http://schemas.microsoft.com/office/powerpoint/2010/main" val="768559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10</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40160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11</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8034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12</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130890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13</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21138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14</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49630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15</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436367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16</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79692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17</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5171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18</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648582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19</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92297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2</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4254448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20</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20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0469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21</a:t>
            </a:fld>
            <a:endParaRPr lang="en-US">
              <a:solidFill>
                <a:prstClr val="black"/>
              </a:solidFill>
            </a:endParaRPr>
          </a:p>
        </p:txBody>
      </p:sp>
    </p:spTree>
    <p:extLst>
      <p:ext uri="{BB962C8B-B14F-4D97-AF65-F5344CB8AC3E}">
        <p14:creationId xmlns:p14="http://schemas.microsoft.com/office/powerpoint/2010/main" val="7333742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EBC418-4F6F-48CA-8E10-9685FC6F327B}" type="slidenum">
              <a:rPr lang="en-GB" smtClean="0"/>
              <a:pPr fontAlgn="base">
                <a:spcBef>
                  <a:spcPct val="0"/>
                </a:spcBef>
                <a:spcAft>
                  <a:spcPct val="0"/>
                </a:spcAft>
                <a:defRPr/>
              </a:pPr>
              <a:t>23</a:t>
            </a:fld>
            <a:endParaRPr lang="en-GB"/>
          </a:p>
        </p:txBody>
      </p:sp>
      <p:sp>
        <p:nvSpPr>
          <p:cNvPr id="6349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349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349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03CDB02-F393-49DD-85D3-ECB3CD6A8686}" type="slidenum">
              <a:rPr lang="en-GB" sz="1000">
                <a:solidFill>
                  <a:srgbClr val="000000"/>
                </a:solidFill>
                <a:latin typeface="Calibri" pitchFamily="34" charset="0"/>
              </a:rPr>
              <a:pPr algn="r" eaLnBrk="1" hangingPunct="1"/>
              <a:t>23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971405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24</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24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45514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153E05-4201-435B-B978-9F654890668A}" type="slidenum">
              <a:rPr lang="en-GB" smtClean="0"/>
              <a:pPr fontAlgn="base">
                <a:spcBef>
                  <a:spcPct val="0"/>
                </a:spcBef>
                <a:spcAft>
                  <a:spcPct val="0"/>
                </a:spcAft>
                <a:defRPr/>
              </a:pPr>
              <a:t>25</a:t>
            </a:fld>
            <a:endParaRPr lang="en-GB"/>
          </a:p>
        </p:txBody>
      </p:sp>
      <p:sp>
        <p:nvSpPr>
          <p:cNvPr id="6144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144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144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3BC09B4-A83F-4813-B030-5994902D5703}" type="slidenum">
              <a:rPr lang="en-GB" sz="1000">
                <a:solidFill>
                  <a:srgbClr val="000000"/>
                </a:solidFill>
                <a:latin typeface="Calibri" pitchFamily="34" charset="0"/>
              </a:rPr>
              <a:pPr algn="r" eaLnBrk="1" hangingPunct="1"/>
              <a:t>25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16729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7D5C45-E82F-4E88-A834-A97111FCFB1B}" type="slidenum">
              <a:rPr lang="en-GB" smtClean="0"/>
              <a:pPr fontAlgn="base">
                <a:spcBef>
                  <a:spcPct val="0"/>
                </a:spcBef>
                <a:spcAft>
                  <a:spcPct val="0"/>
                </a:spcAft>
                <a:defRPr/>
              </a:pPr>
              <a:t>26</a:t>
            </a:fld>
            <a:endParaRPr lang="en-GB"/>
          </a:p>
        </p:txBody>
      </p:sp>
      <p:sp>
        <p:nvSpPr>
          <p:cNvPr id="6246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246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246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8B8419D1-96C3-4515-A0A2-C9E4B706AF93}" type="slidenum">
              <a:rPr lang="en-GB" sz="1000">
                <a:solidFill>
                  <a:srgbClr val="000000"/>
                </a:solidFill>
                <a:latin typeface="Calibri" pitchFamily="34" charset="0"/>
              </a:rPr>
              <a:pPr algn="r" eaLnBrk="1" hangingPunct="1"/>
              <a:t>26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3002225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5F46FF-9814-4EB8-A7CD-834C3354513D}" type="slidenum">
              <a:rPr lang="en-GB" smtClean="0"/>
              <a:pPr fontAlgn="base">
                <a:spcBef>
                  <a:spcPct val="0"/>
                </a:spcBef>
                <a:spcAft>
                  <a:spcPct val="0"/>
                </a:spcAft>
                <a:defRPr/>
              </a:pPr>
              <a:t>27</a:t>
            </a:fld>
            <a:endParaRPr lang="en-GB"/>
          </a:p>
        </p:txBody>
      </p:sp>
      <p:sp>
        <p:nvSpPr>
          <p:cNvPr id="6451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451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451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82C3277-A2B3-46CB-834C-782CFC7318D0}" type="slidenum">
              <a:rPr lang="en-GB" sz="1000">
                <a:solidFill>
                  <a:srgbClr val="000000"/>
                </a:solidFill>
                <a:latin typeface="Calibri" pitchFamily="34" charset="0"/>
              </a:rPr>
              <a:pPr algn="r" eaLnBrk="1" hangingPunct="1"/>
              <a:t>27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3978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275C1-9E1B-4DEE-B8AE-2587F2DD0592}" type="slidenum">
              <a:rPr lang="en-GB" smtClean="0"/>
              <a:pPr fontAlgn="base">
                <a:spcBef>
                  <a:spcPct val="0"/>
                </a:spcBef>
                <a:spcAft>
                  <a:spcPct val="0"/>
                </a:spcAft>
                <a:defRPr/>
              </a:pPr>
              <a:t>28</a:t>
            </a:fld>
            <a:endParaRPr lang="en-GB"/>
          </a:p>
        </p:txBody>
      </p:sp>
      <p:sp>
        <p:nvSpPr>
          <p:cNvPr id="655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55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r>
              <a:rPr lang="en-GB" dirty="0">
                <a:ea typeface="MS Gothic" pitchFamily="49" charset="-128"/>
              </a:rPr>
              <a:t>Remove</a:t>
            </a:r>
            <a:r>
              <a:rPr lang="en-GB" baseline="0" dirty="0">
                <a:ea typeface="MS Gothic" pitchFamily="49" charset="-128"/>
              </a:rPr>
              <a:t> red</a:t>
            </a:r>
          </a:p>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dirty="0">
              <a:ea typeface="MS Gothic" pitchFamily="49" charset="-128"/>
            </a:endParaRPr>
          </a:p>
        </p:txBody>
      </p:sp>
      <p:sp>
        <p:nvSpPr>
          <p:cNvPr id="6554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3D07237-6C8D-4028-843A-20DB49D59AD8}" type="slidenum">
              <a:rPr lang="en-GB" sz="1000">
                <a:solidFill>
                  <a:srgbClr val="000000"/>
                </a:solidFill>
                <a:latin typeface="Calibri" pitchFamily="34" charset="0"/>
              </a:rPr>
              <a:pPr algn="r" eaLnBrk="1" hangingPunct="1"/>
              <a:t>28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750290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89A26E-7E55-494F-964B-15D888D7FD22}" type="slidenum">
              <a:rPr lang="en-GB" smtClean="0"/>
              <a:pPr fontAlgn="base">
                <a:spcBef>
                  <a:spcPct val="0"/>
                </a:spcBef>
                <a:spcAft>
                  <a:spcPct val="0"/>
                </a:spcAft>
                <a:defRPr/>
              </a:pPr>
              <a:t>29</a:t>
            </a:fld>
            <a:endParaRPr lang="en-GB"/>
          </a:p>
        </p:txBody>
      </p:sp>
      <p:sp>
        <p:nvSpPr>
          <p:cNvPr id="6758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758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758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92939A90-A06B-4542-9079-FF94E04F1A26}" type="slidenum">
              <a:rPr lang="en-GB" sz="1000">
                <a:solidFill>
                  <a:srgbClr val="000000"/>
                </a:solidFill>
                <a:latin typeface="Calibri" pitchFamily="34" charset="0"/>
              </a:rPr>
              <a:pPr algn="r" eaLnBrk="1" hangingPunct="1"/>
              <a:t>29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096417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3599324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1C20E3-5C6F-4FFE-B5F6-F67FD12EFCBB}" type="slidenum">
              <a:rPr lang="en-GB" smtClean="0"/>
              <a:pPr fontAlgn="base">
                <a:spcBef>
                  <a:spcPct val="0"/>
                </a:spcBef>
                <a:spcAft>
                  <a:spcPct val="0"/>
                </a:spcAft>
                <a:defRPr/>
              </a:pPr>
              <a:t>30</a:t>
            </a:fld>
            <a:endParaRPr lang="en-GB"/>
          </a:p>
        </p:txBody>
      </p:sp>
      <p:sp>
        <p:nvSpPr>
          <p:cNvPr id="686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86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861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6806E0B-70F1-42B6-B12C-F2D409CB7A95}" type="slidenum">
              <a:rPr lang="en-GB" sz="1000">
                <a:solidFill>
                  <a:srgbClr val="000000"/>
                </a:solidFill>
                <a:latin typeface="Calibri" pitchFamily="34" charset="0"/>
              </a:rPr>
              <a:pPr algn="r" eaLnBrk="1" hangingPunct="1"/>
              <a:t>30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809610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709683-8D25-4EF5-BD57-C34883B44738}" type="slidenum">
              <a:rPr lang="en-GB" smtClean="0"/>
              <a:pPr fontAlgn="base">
                <a:spcBef>
                  <a:spcPct val="0"/>
                </a:spcBef>
                <a:spcAft>
                  <a:spcPct val="0"/>
                </a:spcAft>
                <a:defRPr/>
              </a:pPr>
              <a:t>31</a:t>
            </a:fld>
            <a:endParaRPr lang="en-GB"/>
          </a:p>
        </p:txBody>
      </p:sp>
      <p:sp>
        <p:nvSpPr>
          <p:cNvPr id="6963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963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963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A6DCC1FE-81FB-49F9-B865-2C0043B43C99}" type="slidenum">
              <a:rPr lang="en-GB" sz="1000">
                <a:solidFill>
                  <a:srgbClr val="000000"/>
                </a:solidFill>
                <a:latin typeface="Calibri" pitchFamily="34" charset="0"/>
              </a:rPr>
              <a:pPr algn="r" eaLnBrk="1" hangingPunct="1"/>
              <a:t>31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696444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75387D-DB86-41EB-A774-A417AFDDC01D}" type="slidenum">
              <a:rPr lang="en-GB" smtClean="0"/>
              <a:pPr fontAlgn="base">
                <a:spcBef>
                  <a:spcPct val="0"/>
                </a:spcBef>
                <a:spcAft>
                  <a:spcPct val="0"/>
                </a:spcAft>
                <a:defRPr/>
              </a:pPr>
              <a:t>32</a:t>
            </a:fld>
            <a:endParaRPr lang="en-GB"/>
          </a:p>
        </p:txBody>
      </p:sp>
      <p:sp>
        <p:nvSpPr>
          <p:cNvPr id="7065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066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7066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2F5CCF0-B336-453D-90D3-D5E287E509FA}" type="slidenum">
              <a:rPr lang="en-GB" sz="1000">
                <a:solidFill>
                  <a:srgbClr val="000000"/>
                </a:solidFill>
                <a:latin typeface="Calibri" pitchFamily="34" charset="0"/>
              </a:rPr>
              <a:pPr algn="r" eaLnBrk="1" hangingPunct="1"/>
              <a:t>32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4813580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002385-43C1-41F8-AAE6-C9F789A8B1E8}" type="slidenum">
              <a:rPr lang="en-GB" smtClean="0"/>
              <a:pPr fontAlgn="base">
                <a:spcBef>
                  <a:spcPct val="0"/>
                </a:spcBef>
                <a:spcAft>
                  <a:spcPct val="0"/>
                </a:spcAft>
                <a:defRPr/>
              </a:pPr>
              <a:t>33</a:t>
            </a:fld>
            <a:endParaRPr lang="en-GB"/>
          </a:p>
        </p:txBody>
      </p:sp>
      <p:sp>
        <p:nvSpPr>
          <p:cNvPr id="7168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168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7168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6C75B76F-BEE5-4BAD-BEBF-F96F99894534}" type="slidenum">
              <a:rPr lang="en-GB" sz="1000">
                <a:solidFill>
                  <a:srgbClr val="000000"/>
                </a:solidFill>
                <a:latin typeface="Calibri" pitchFamily="34" charset="0"/>
              </a:rPr>
              <a:pPr algn="r" eaLnBrk="1" hangingPunct="1"/>
              <a:t>33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834450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6CCDA8-3AF0-456D-8046-E91F6DEADF9D}" type="slidenum">
              <a:rPr lang="en-GB" smtClean="0"/>
              <a:pPr fontAlgn="base">
                <a:spcBef>
                  <a:spcPct val="0"/>
                </a:spcBef>
                <a:spcAft>
                  <a:spcPct val="0"/>
                </a:spcAft>
                <a:defRPr/>
              </a:pPr>
              <a:t>34</a:t>
            </a:fld>
            <a:endParaRPr lang="en-GB"/>
          </a:p>
        </p:txBody>
      </p:sp>
      <p:sp>
        <p:nvSpPr>
          <p:cNvPr id="7270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270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7270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A0B5305-FC45-4E41-9149-77F05F678CE6}" type="slidenum">
              <a:rPr lang="en-GB" sz="1000">
                <a:solidFill>
                  <a:srgbClr val="000000"/>
                </a:solidFill>
                <a:latin typeface="Calibri" pitchFamily="34" charset="0"/>
              </a:rPr>
              <a:pPr algn="r" eaLnBrk="1" hangingPunct="1"/>
              <a:t>34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39921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6D447B-95D7-4EC2-9E8A-5C4A289E30FB}" type="slidenum">
              <a:rPr lang="en-GB" smtClean="0"/>
              <a:pPr fontAlgn="base">
                <a:spcBef>
                  <a:spcPct val="0"/>
                </a:spcBef>
                <a:spcAft>
                  <a:spcPct val="0"/>
                </a:spcAft>
                <a:defRPr/>
              </a:pPr>
              <a:t>35</a:t>
            </a:fld>
            <a:endParaRPr lang="en-GB"/>
          </a:p>
        </p:txBody>
      </p:sp>
      <p:sp>
        <p:nvSpPr>
          <p:cNvPr id="7373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373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7373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7E78A44-2643-4CDD-9E57-7296014A188E}" type="slidenum">
              <a:rPr lang="en-GB" sz="1000">
                <a:solidFill>
                  <a:srgbClr val="000000"/>
                </a:solidFill>
                <a:latin typeface="Calibri" pitchFamily="34" charset="0"/>
              </a:rPr>
              <a:pPr algn="r" eaLnBrk="1" hangingPunct="1"/>
              <a:t>35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996108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pPr>
                <a:defRPr/>
              </a:pPr>
              <a:t>36</a:t>
            </a:fld>
            <a:endParaRPr lang="en-US"/>
          </a:p>
        </p:txBody>
      </p:sp>
    </p:spTree>
    <p:extLst>
      <p:ext uri="{BB962C8B-B14F-4D97-AF65-F5344CB8AC3E}">
        <p14:creationId xmlns:p14="http://schemas.microsoft.com/office/powerpoint/2010/main" val="1746926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50545A1-9E9D-4BC9-B178-42C08AB54653}" type="slidenum">
              <a:rPr lang="en-GB">
                <a:solidFill>
                  <a:prstClr val="black"/>
                </a:solidFill>
              </a:rPr>
              <a:pPr>
                <a:defRPr/>
              </a:pPr>
              <a:t>38</a:t>
            </a:fld>
            <a:endParaRPr lang="en-GB">
              <a:solidFill>
                <a:prstClr val="black"/>
              </a:solidFill>
            </a:endParaRPr>
          </a:p>
        </p:txBody>
      </p:sp>
      <p:sp>
        <p:nvSpPr>
          <p:cNvPr id="7987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7987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7987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027FD06-31CE-4859-85D9-3C66CFC7D3D4}" type="slidenum">
              <a:rPr lang="en-GB" sz="1000">
                <a:solidFill>
                  <a:srgbClr val="000000"/>
                </a:solidFill>
                <a:latin typeface="Calibri" pitchFamily="34" charset="0"/>
              </a:rPr>
              <a:pPr algn="r" eaLnBrk="1" hangingPunct="1"/>
              <a:t>38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8127934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EEAE74A-D12E-4465-B5B0-2D7E5E521626}" type="slidenum">
              <a:rPr lang="en-GB">
                <a:solidFill>
                  <a:prstClr val="black"/>
                </a:solidFill>
              </a:rPr>
              <a:pPr>
                <a:defRPr/>
              </a:pPr>
              <a:t>39</a:t>
            </a:fld>
            <a:endParaRPr lang="en-GB">
              <a:solidFill>
                <a:prstClr val="black"/>
              </a:solidFill>
            </a:endParaRPr>
          </a:p>
        </p:txBody>
      </p:sp>
      <p:sp>
        <p:nvSpPr>
          <p:cNvPr id="8089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090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090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4E82C73-FAB8-4873-B020-A3558CD92C27}" type="slidenum">
              <a:rPr lang="en-GB" sz="1000">
                <a:solidFill>
                  <a:srgbClr val="000000"/>
                </a:solidFill>
                <a:latin typeface="Calibri" pitchFamily="34" charset="0"/>
              </a:rPr>
              <a:pPr algn="r" eaLnBrk="1" hangingPunct="1"/>
              <a:t>39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26244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3E605A-7C2E-4EE7-8480-6573EFCE0B26}" type="slidenum">
              <a:rPr lang="en-GB" smtClean="0"/>
              <a:pPr fontAlgn="base">
                <a:spcBef>
                  <a:spcPct val="0"/>
                </a:spcBef>
                <a:spcAft>
                  <a:spcPct val="0"/>
                </a:spcAft>
                <a:defRPr/>
              </a:pPr>
              <a:t>4</a:t>
            </a:fld>
            <a:endParaRPr lang="en-GB"/>
          </a:p>
        </p:txBody>
      </p:sp>
      <p:sp>
        <p:nvSpPr>
          <p:cNvPr id="5427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427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427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218447A-9585-4473-984F-0357E94E8E81}" type="slidenum">
              <a:rPr lang="en-GB" sz="1000">
                <a:solidFill>
                  <a:srgbClr val="000000"/>
                </a:solidFill>
                <a:latin typeface="Calibri" pitchFamily="34" charset="0"/>
              </a:rPr>
              <a:pPr algn="r" eaLnBrk="1" hangingPunct="1"/>
              <a:t>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8709551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2BF4670-89FD-470E-AC7B-271F346845F6}" type="slidenum">
              <a:rPr lang="en-GB">
                <a:solidFill>
                  <a:prstClr val="black"/>
                </a:solidFill>
              </a:rPr>
              <a:pPr>
                <a:defRPr/>
              </a:pPr>
              <a:t>40</a:t>
            </a:fld>
            <a:endParaRPr lang="en-GB">
              <a:solidFill>
                <a:prstClr val="black"/>
              </a:solidFill>
            </a:endParaRPr>
          </a:p>
        </p:txBody>
      </p:sp>
      <p:sp>
        <p:nvSpPr>
          <p:cNvPr id="8192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192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192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80E0D73-F37F-4C21-BEF8-3F218434D4D6}" type="slidenum">
              <a:rPr lang="en-GB" sz="1000">
                <a:solidFill>
                  <a:srgbClr val="000000"/>
                </a:solidFill>
                <a:latin typeface="Calibri" pitchFamily="34" charset="0"/>
              </a:rPr>
              <a:pPr algn="r" eaLnBrk="1" hangingPunct="1"/>
              <a:t>40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8440790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20DB8ED-9F12-4B8E-8856-C0A99EB67F4F}" type="slidenum">
              <a:rPr lang="en-GB">
                <a:solidFill>
                  <a:prstClr val="black"/>
                </a:solidFill>
              </a:rPr>
              <a:pPr>
                <a:defRPr/>
              </a:pPr>
              <a:t>41</a:t>
            </a:fld>
            <a:endParaRPr lang="en-GB">
              <a:solidFill>
                <a:prstClr val="black"/>
              </a:solidFill>
            </a:endParaRPr>
          </a:p>
        </p:txBody>
      </p:sp>
      <p:sp>
        <p:nvSpPr>
          <p:cNvPr id="829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29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29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D9C864D-0647-46DC-8FF6-B61C89AA3838}" type="slidenum">
              <a:rPr lang="en-GB" sz="1000">
                <a:solidFill>
                  <a:srgbClr val="000000"/>
                </a:solidFill>
                <a:latin typeface="Calibri" pitchFamily="34" charset="0"/>
              </a:rPr>
              <a:pPr algn="r" eaLnBrk="1" hangingPunct="1"/>
              <a:t>41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5609533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A83534F-0801-419E-AF86-78210266A31D}" type="slidenum">
              <a:rPr lang="en-GB">
                <a:solidFill>
                  <a:prstClr val="black"/>
                </a:solidFill>
              </a:rPr>
              <a:pPr>
                <a:defRPr/>
              </a:pPr>
              <a:t>42</a:t>
            </a:fld>
            <a:endParaRPr lang="en-GB">
              <a:solidFill>
                <a:prstClr val="black"/>
              </a:solidFill>
            </a:endParaRPr>
          </a:p>
        </p:txBody>
      </p:sp>
      <p:sp>
        <p:nvSpPr>
          <p:cNvPr id="8397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397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397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B23F94F-3453-45DC-BB87-13EE5FCC34D1}" type="slidenum">
              <a:rPr lang="en-GB" sz="1000">
                <a:solidFill>
                  <a:srgbClr val="000000"/>
                </a:solidFill>
                <a:latin typeface="Calibri" pitchFamily="34" charset="0"/>
              </a:rPr>
              <a:pPr algn="r" eaLnBrk="1" hangingPunct="1"/>
              <a:t>42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177330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232BE98-4113-4A44-B931-9847887BD38D}" type="slidenum">
              <a:rPr lang="en-GB">
                <a:solidFill>
                  <a:prstClr val="black"/>
                </a:solidFill>
              </a:rPr>
              <a:pPr>
                <a:defRPr/>
              </a:pPr>
              <a:t>43</a:t>
            </a:fld>
            <a:endParaRPr lang="en-GB">
              <a:solidFill>
                <a:prstClr val="black"/>
              </a:solidFill>
            </a:endParaRPr>
          </a:p>
        </p:txBody>
      </p:sp>
      <p:sp>
        <p:nvSpPr>
          <p:cNvPr id="849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49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49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7845D62-FA79-4DAF-8210-838C4B5B3B1A}" type="slidenum">
              <a:rPr lang="en-GB" sz="1000">
                <a:solidFill>
                  <a:srgbClr val="000000"/>
                </a:solidFill>
                <a:latin typeface="Calibri" pitchFamily="34" charset="0"/>
              </a:rPr>
              <a:pPr algn="r" eaLnBrk="1" hangingPunct="1"/>
              <a:t>43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180962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CEA86C4-0642-4A37-BE15-971E304329D1}" type="slidenum">
              <a:rPr lang="en-GB">
                <a:solidFill>
                  <a:prstClr val="black"/>
                </a:solidFill>
              </a:rPr>
              <a:pPr>
                <a:defRPr/>
              </a:pPr>
              <a:t>44</a:t>
            </a:fld>
            <a:endParaRPr lang="en-GB">
              <a:solidFill>
                <a:prstClr val="black"/>
              </a:solidFill>
            </a:endParaRPr>
          </a:p>
        </p:txBody>
      </p:sp>
      <p:sp>
        <p:nvSpPr>
          <p:cNvPr id="860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60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60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A92FB38-CC6C-44F6-BAE3-392E55DD4789}" type="slidenum">
              <a:rPr lang="en-GB" sz="1000">
                <a:solidFill>
                  <a:srgbClr val="000000"/>
                </a:solidFill>
                <a:latin typeface="Calibri" pitchFamily="34" charset="0"/>
              </a:rPr>
              <a:pPr algn="r" eaLnBrk="1" hangingPunct="1"/>
              <a:t>44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976453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C085827-6E89-4513-9317-B13FD25B91FD}" type="slidenum">
              <a:rPr lang="en-GB">
                <a:solidFill>
                  <a:prstClr val="black"/>
                </a:solidFill>
              </a:rPr>
              <a:pPr>
                <a:defRPr/>
              </a:pPr>
              <a:t>45</a:t>
            </a:fld>
            <a:endParaRPr lang="en-GB">
              <a:solidFill>
                <a:prstClr val="black"/>
              </a:solidFill>
            </a:endParaRPr>
          </a:p>
        </p:txBody>
      </p:sp>
      <p:sp>
        <p:nvSpPr>
          <p:cNvPr id="8704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704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704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85ECB7A-65B6-4010-A241-3410D6E9129A}" type="slidenum">
              <a:rPr lang="en-GB" sz="1000">
                <a:solidFill>
                  <a:srgbClr val="000000"/>
                </a:solidFill>
                <a:latin typeface="Calibri" pitchFamily="34" charset="0"/>
              </a:rPr>
              <a:pPr algn="r" eaLnBrk="1" hangingPunct="1"/>
              <a:t>45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99082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BE69E05-0A53-42A4-B33A-79CF292CF7D3}" type="slidenum">
              <a:rPr lang="en-GB">
                <a:solidFill>
                  <a:prstClr val="black"/>
                </a:solidFill>
              </a:rPr>
              <a:pPr>
                <a:defRPr/>
              </a:pPr>
              <a:t>46</a:t>
            </a:fld>
            <a:endParaRPr lang="en-GB">
              <a:solidFill>
                <a:prstClr val="black"/>
              </a:solidFill>
            </a:endParaRPr>
          </a:p>
        </p:txBody>
      </p:sp>
      <p:sp>
        <p:nvSpPr>
          <p:cNvPr id="8806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806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806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1A92E1E-DAC9-4DA6-9A74-DACD3A82EE0B}" type="slidenum">
              <a:rPr lang="en-GB" sz="1000">
                <a:solidFill>
                  <a:srgbClr val="000000"/>
                </a:solidFill>
                <a:latin typeface="Calibri" pitchFamily="34" charset="0"/>
              </a:rPr>
              <a:pPr algn="r" eaLnBrk="1" hangingPunct="1"/>
              <a:t>46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576055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DAC5781-F06B-4796-B0F8-E4160BD4FCA9}" type="slidenum">
              <a:rPr lang="en-GB">
                <a:solidFill>
                  <a:prstClr val="black"/>
                </a:solidFill>
              </a:rPr>
              <a:pPr>
                <a:defRPr/>
              </a:pPr>
              <a:t>47</a:t>
            </a:fld>
            <a:endParaRPr lang="en-GB">
              <a:solidFill>
                <a:prstClr val="black"/>
              </a:solidFill>
            </a:endParaRPr>
          </a:p>
        </p:txBody>
      </p:sp>
      <p:sp>
        <p:nvSpPr>
          <p:cNvPr id="8909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909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8909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056CA0C-8F99-4469-81E9-3B10579041FF}" type="slidenum">
              <a:rPr lang="en-GB" sz="1000">
                <a:solidFill>
                  <a:srgbClr val="000000"/>
                </a:solidFill>
                <a:latin typeface="Calibri" pitchFamily="34" charset="0"/>
              </a:rPr>
              <a:pPr algn="r" eaLnBrk="1" hangingPunct="1"/>
              <a:t>47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0873627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FC4DF71-6147-415B-AFBA-B5736F06B2DC}" type="slidenum">
              <a:rPr lang="en-GB">
                <a:solidFill>
                  <a:prstClr val="black"/>
                </a:solidFill>
              </a:rPr>
              <a:pPr>
                <a:defRPr/>
              </a:pPr>
              <a:t>48</a:t>
            </a:fld>
            <a:endParaRPr lang="en-GB">
              <a:solidFill>
                <a:prstClr val="black"/>
              </a:solidFill>
            </a:endParaRPr>
          </a:p>
        </p:txBody>
      </p:sp>
      <p:sp>
        <p:nvSpPr>
          <p:cNvPr id="9011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011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011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C0A1BAAC-03B9-4F63-9593-696CC4E3F624}" type="slidenum">
              <a:rPr lang="en-GB" sz="1000">
                <a:solidFill>
                  <a:srgbClr val="000000"/>
                </a:solidFill>
                <a:latin typeface="Calibri" pitchFamily="34" charset="0"/>
              </a:rPr>
              <a:pPr algn="r" eaLnBrk="1" hangingPunct="1"/>
              <a:t>48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6324428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02FC0C-BDDC-4B4E-8BDB-0C6EA82D57A9}" type="slidenum">
              <a:rPr lang="en-GB">
                <a:solidFill>
                  <a:prstClr val="black"/>
                </a:solidFill>
              </a:rPr>
              <a:pPr>
                <a:defRPr/>
              </a:pPr>
              <a:t>49</a:t>
            </a:fld>
            <a:endParaRPr lang="en-GB">
              <a:solidFill>
                <a:prstClr val="black"/>
              </a:solidFill>
            </a:endParaRPr>
          </a:p>
        </p:txBody>
      </p:sp>
      <p:sp>
        <p:nvSpPr>
          <p:cNvPr id="911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11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114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29DD7EC-161A-44F8-ABD0-EC0AF543A231}" type="slidenum">
              <a:rPr lang="en-GB" sz="1000">
                <a:solidFill>
                  <a:srgbClr val="000000"/>
                </a:solidFill>
                <a:latin typeface="Calibri" pitchFamily="34" charset="0"/>
              </a:rPr>
              <a:pPr algn="r" eaLnBrk="1" hangingPunct="1"/>
              <a:t>49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720629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976449-4DF1-4D6E-9BE8-8CA22B150176}" type="slidenum">
              <a:rPr lang="en-GB" smtClean="0"/>
              <a:pPr fontAlgn="base">
                <a:spcBef>
                  <a:spcPct val="0"/>
                </a:spcBef>
                <a:spcAft>
                  <a:spcPct val="0"/>
                </a:spcAft>
                <a:defRPr/>
              </a:pPr>
              <a:t>5</a:t>
            </a:fld>
            <a:endParaRPr lang="en-GB"/>
          </a:p>
        </p:txBody>
      </p:sp>
      <p:sp>
        <p:nvSpPr>
          <p:cNvPr id="573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73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73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14DC0CD-DE5F-4D17-BE52-2545CA3721A1}"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9165361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905DC50-88CB-49ED-899C-81A3F5DEDEE5}" type="slidenum">
              <a:rPr lang="en-GB">
                <a:solidFill>
                  <a:prstClr val="black"/>
                </a:solidFill>
              </a:rPr>
              <a:pPr>
                <a:defRPr/>
              </a:pPr>
              <a:t>50</a:t>
            </a:fld>
            <a:endParaRPr lang="en-GB">
              <a:solidFill>
                <a:prstClr val="black"/>
              </a:solidFill>
            </a:endParaRPr>
          </a:p>
        </p:txBody>
      </p:sp>
      <p:sp>
        <p:nvSpPr>
          <p:cNvPr id="9216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216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216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DFC5A8D-3845-434D-9E76-8034F4FB7B45}" type="slidenum">
              <a:rPr lang="en-GB" sz="1000">
                <a:solidFill>
                  <a:srgbClr val="000000"/>
                </a:solidFill>
                <a:latin typeface="Calibri" pitchFamily="34" charset="0"/>
              </a:rPr>
              <a:pPr algn="r" eaLnBrk="1" hangingPunct="1"/>
              <a:t>50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54144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0C8862D-7956-415A-BDCD-E97832975E75}" type="slidenum">
              <a:rPr lang="en-GB">
                <a:solidFill>
                  <a:prstClr val="black"/>
                </a:solidFill>
              </a:rPr>
              <a:pPr>
                <a:defRPr/>
              </a:pPr>
              <a:t>51</a:t>
            </a:fld>
            <a:endParaRPr lang="en-GB">
              <a:solidFill>
                <a:prstClr val="black"/>
              </a:solidFill>
            </a:endParaRPr>
          </a:p>
        </p:txBody>
      </p:sp>
      <p:sp>
        <p:nvSpPr>
          <p:cNvPr id="9318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318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318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1CCA9A-5990-4E07-9CAC-F47C89A62B64}" type="slidenum">
              <a:rPr lang="en-GB" sz="1000">
                <a:solidFill>
                  <a:srgbClr val="000000"/>
                </a:solidFill>
                <a:latin typeface="Calibri" pitchFamily="34" charset="0"/>
              </a:rPr>
              <a:pPr algn="r" eaLnBrk="1" hangingPunct="1"/>
              <a:t>51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973596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A62BEBF-4ECF-45A0-8877-739751722DF2}" type="slidenum">
              <a:rPr lang="en-GB">
                <a:solidFill>
                  <a:prstClr val="black"/>
                </a:solidFill>
              </a:rPr>
              <a:pPr>
                <a:defRPr/>
              </a:pPr>
              <a:t>52</a:t>
            </a:fld>
            <a:endParaRPr lang="en-GB">
              <a:solidFill>
                <a:prstClr val="black"/>
              </a:solidFill>
            </a:endParaRPr>
          </a:p>
        </p:txBody>
      </p:sp>
      <p:sp>
        <p:nvSpPr>
          <p:cNvPr id="942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42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421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6AC80F4-A272-4061-94DF-20F7F06E9373}" type="slidenum">
              <a:rPr lang="en-GB" sz="1000">
                <a:solidFill>
                  <a:srgbClr val="000000"/>
                </a:solidFill>
                <a:latin typeface="Calibri" pitchFamily="34" charset="0"/>
              </a:rPr>
              <a:pPr algn="r" eaLnBrk="1" hangingPunct="1"/>
              <a:t>52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0357238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609C61D-C3BA-4F6E-8DB7-C1FDE9478334}" type="slidenum">
              <a:rPr lang="en-GB">
                <a:solidFill>
                  <a:prstClr val="black"/>
                </a:solidFill>
              </a:rPr>
              <a:pPr>
                <a:defRPr/>
              </a:pPr>
              <a:t>53</a:t>
            </a:fld>
            <a:endParaRPr lang="en-GB">
              <a:solidFill>
                <a:prstClr val="black"/>
              </a:solidFill>
            </a:endParaRPr>
          </a:p>
        </p:txBody>
      </p:sp>
      <p:sp>
        <p:nvSpPr>
          <p:cNvPr id="9523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523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9523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1881F7DC-C450-442D-97DA-61EF6EFF18E9}" type="slidenum">
              <a:rPr lang="en-GB" sz="1000">
                <a:solidFill>
                  <a:srgbClr val="000000"/>
                </a:solidFill>
                <a:latin typeface="Calibri" pitchFamily="34" charset="0"/>
              </a:rPr>
              <a:pPr algn="r" eaLnBrk="1" hangingPunct="1"/>
              <a:t>53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8168451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54</a:t>
            </a:fld>
            <a:endParaRPr lang="en-US">
              <a:solidFill>
                <a:prstClr val="black"/>
              </a:solidFill>
            </a:endParaRPr>
          </a:p>
        </p:txBody>
      </p:sp>
    </p:spTree>
    <p:extLst>
      <p:ext uri="{BB962C8B-B14F-4D97-AF65-F5344CB8AC3E}">
        <p14:creationId xmlns:p14="http://schemas.microsoft.com/office/powerpoint/2010/main" val="14238146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55</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56</a:t>
            </a:fld>
            <a:endParaRPr lang="en-GB"/>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5704486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57</a:t>
            </a:fld>
            <a:endParaRPr lang="en-GB"/>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8082413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58</a:t>
            </a:fld>
            <a:endParaRPr lang="en-GB"/>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5215628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56108B-384F-48CA-A8E8-4280D778E0C8}" type="slidenum">
              <a:rPr lang="en-GB" smtClean="0"/>
              <a:pPr fontAlgn="base">
                <a:spcBef>
                  <a:spcPct val="0"/>
                </a:spcBef>
                <a:spcAft>
                  <a:spcPct val="0"/>
                </a:spcAft>
                <a:defRPr/>
              </a:pPr>
              <a:t>59</a:t>
            </a:fld>
            <a:endParaRPr lang="en-GB"/>
          </a:p>
        </p:txBody>
      </p:sp>
      <p:sp>
        <p:nvSpPr>
          <p:cNvPr id="4096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4096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a:ea typeface="MS Gothic" pitchFamily="49" charset="-128"/>
            </a:endParaRPr>
          </a:p>
        </p:txBody>
      </p:sp>
      <p:sp>
        <p:nvSpPr>
          <p:cNvPr id="40965"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DFF6B38-5B76-4F2B-8C1A-390DA692BC14}" type="slidenum">
              <a:rPr lang="en-GB" sz="1000">
                <a:solidFill>
                  <a:srgbClr val="000000"/>
                </a:solidFill>
                <a:latin typeface="Calibri" pitchFamily="34" charset="0"/>
              </a:rPr>
              <a:pPr algn="r" eaLnBrk="1" hangingPunct="1"/>
              <a:t>59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32543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A10961-2A38-493D-8CA9-ACC46A9E9B16}" type="slidenum">
              <a:rPr lang="en-GB" smtClean="0"/>
              <a:pPr fontAlgn="base">
                <a:spcBef>
                  <a:spcPct val="0"/>
                </a:spcBef>
                <a:spcAft>
                  <a:spcPct val="0"/>
                </a:spcAft>
                <a:defRPr/>
              </a:pPr>
              <a:t>60</a:t>
            </a:fld>
            <a:endParaRPr lang="en-GB"/>
          </a:p>
        </p:txBody>
      </p:sp>
      <p:sp>
        <p:nvSpPr>
          <p:cNvPr id="430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430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a:ea typeface="MS Gothic" pitchFamily="49" charset="-128"/>
            </a:endParaRPr>
          </a:p>
        </p:txBody>
      </p:sp>
      <p:sp>
        <p:nvSpPr>
          <p:cNvPr id="43013"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71D3221-72A5-4A32-A6F9-C656A6351FF6}" type="slidenum">
              <a:rPr lang="en-GB" sz="1000">
                <a:solidFill>
                  <a:srgbClr val="000000"/>
                </a:solidFill>
                <a:latin typeface="Calibri" pitchFamily="34" charset="0"/>
              </a:rPr>
              <a:pPr algn="r" eaLnBrk="1" hangingPunct="1"/>
              <a:t>60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99895573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1764934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976449-4DF1-4D6E-9BE8-8CA22B150176}" type="slidenum">
              <a:rPr lang="en-GB" smtClean="0"/>
              <a:pPr fontAlgn="base">
                <a:spcBef>
                  <a:spcPct val="0"/>
                </a:spcBef>
                <a:spcAft>
                  <a:spcPct val="0"/>
                </a:spcAft>
                <a:defRPr/>
              </a:pPr>
              <a:t>7</a:t>
            </a:fld>
            <a:endParaRPr lang="en-GB"/>
          </a:p>
        </p:txBody>
      </p:sp>
      <p:sp>
        <p:nvSpPr>
          <p:cNvPr id="573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73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73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14DC0CD-DE5F-4D17-BE52-2545CA3721A1}" type="slidenum">
              <a:rPr lang="en-GB" sz="1000">
                <a:solidFill>
                  <a:srgbClr val="000000"/>
                </a:solidFill>
                <a:latin typeface="Calibri" pitchFamily="34" charset="0"/>
              </a:rPr>
              <a:pPr algn="r" eaLnBrk="1" hangingPunct="1"/>
              <a:t>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33509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8</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75679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9</a:t>
            </a:fld>
            <a:endParaRPr lang="en-GB"/>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7353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355089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1923231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728556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24446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23-Oct-19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105136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4001025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23-Oct-19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618041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23-Oct-19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43376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23-Oct-19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3321652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97736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23-Oct-19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154507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23-Oct-19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18" r:id="rId1"/>
    <p:sldLayoutId id="2147484919" r:id="rId2"/>
    <p:sldLayoutId id="2147484920" r:id="rId3"/>
    <p:sldLayoutId id="2147484921" r:id="rId4"/>
    <p:sldLayoutId id="2147484922" r:id="rId5"/>
    <p:sldLayoutId id="2147484923" r:id="rId6"/>
    <p:sldLayoutId id="2147484924" r:id="rId7"/>
    <p:sldLayoutId id="2147484925" r:id="rId8"/>
    <p:sldLayoutId id="2147484926" r:id="rId9"/>
    <p:sldLayoutId id="2147484927" r:id="rId10"/>
    <p:sldLayoutId id="2147484928"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9.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4.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30.xml"/><Relationship Id="rId7" Type="http://schemas.openxmlformats.org/officeDocument/2006/relationships/image" Target="../media/image6.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5.e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7.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image" Target="../media/image9.emf"/><Relationship Id="rId4" Type="http://schemas.openxmlformats.org/officeDocument/2006/relationships/oleObject" Target="../embeddings/oleObject9.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image" Target="../media/image11.emf"/><Relationship Id="rId4" Type="http://schemas.openxmlformats.org/officeDocument/2006/relationships/oleObject" Target="../embeddings/oleObject11.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image" Target="../media/image13.emf"/><Relationship Id="rId4" Type="http://schemas.openxmlformats.org/officeDocument/2006/relationships/oleObject" Target="../embeddings/oleObject13.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6.bin"/><Relationship Id="rId5" Type="http://schemas.openxmlformats.org/officeDocument/2006/relationships/image" Target="../media/image15.wmf"/><Relationship Id="rId4" Type="http://schemas.openxmlformats.org/officeDocument/2006/relationships/oleObject" Target="../embeddings/oleObject15.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40.xml"/><Relationship Id="rId7" Type="http://schemas.openxmlformats.org/officeDocument/2006/relationships/image" Target="../media/image17.e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8.bin"/><Relationship Id="rId11" Type="http://schemas.openxmlformats.org/officeDocument/2006/relationships/image" Target="../media/image18.wmf"/><Relationship Id="rId5" Type="http://schemas.openxmlformats.org/officeDocument/2006/relationships/image" Target="../media/image16.emf"/><Relationship Id="rId10" Type="http://schemas.openxmlformats.org/officeDocument/2006/relationships/oleObject" Target="../embeddings/oleObject20.bin"/><Relationship Id="rId4" Type="http://schemas.openxmlformats.org/officeDocument/2006/relationships/oleObject" Target="../embeddings/oleObject17.bin"/><Relationship Id="rId9" Type="http://schemas.openxmlformats.org/officeDocument/2006/relationships/image" Target="../media/image15.wmf"/></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image" Target="../media/image19.emf"/><Relationship Id="rId4" Type="http://schemas.openxmlformats.org/officeDocument/2006/relationships/oleObject" Target="../embeddings/oleObject2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25.wmf"/><Relationship Id="rId3" Type="http://schemas.openxmlformats.org/officeDocument/2006/relationships/notesSlide" Target="../notesSlides/notesSlide42.xml"/><Relationship Id="rId7" Type="http://schemas.openxmlformats.org/officeDocument/2006/relationships/image" Target="../media/image22.emf"/><Relationship Id="rId12"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4.bin"/><Relationship Id="rId11" Type="http://schemas.openxmlformats.org/officeDocument/2006/relationships/image" Target="../media/image24.wmf"/><Relationship Id="rId5" Type="http://schemas.openxmlformats.org/officeDocument/2006/relationships/image" Target="../media/image21.emf"/><Relationship Id="rId15" Type="http://schemas.openxmlformats.org/officeDocument/2006/relationships/image" Target="../media/image26.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3.emf"/><Relationship Id="rId14" Type="http://schemas.openxmlformats.org/officeDocument/2006/relationships/oleObject" Target="../embeddings/oleObject28.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31.emf"/><Relationship Id="rId18" Type="http://schemas.openxmlformats.org/officeDocument/2006/relationships/oleObject" Target="../embeddings/oleObject36.bin"/><Relationship Id="rId26" Type="http://schemas.openxmlformats.org/officeDocument/2006/relationships/oleObject" Target="../embeddings/oleObject40.bin"/><Relationship Id="rId3" Type="http://schemas.openxmlformats.org/officeDocument/2006/relationships/notesSlide" Target="../notesSlides/notesSlide43.xml"/><Relationship Id="rId21" Type="http://schemas.openxmlformats.org/officeDocument/2006/relationships/image" Target="../media/image35.wmf"/><Relationship Id="rId7" Type="http://schemas.openxmlformats.org/officeDocument/2006/relationships/image" Target="../media/image28.emf"/><Relationship Id="rId12" Type="http://schemas.openxmlformats.org/officeDocument/2006/relationships/oleObject" Target="../embeddings/oleObject33.bin"/><Relationship Id="rId17" Type="http://schemas.openxmlformats.org/officeDocument/2006/relationships/image" Target="../media/image33.wmf"/><Relationship Id="rId25" Type="http://schemas.openxmlformats.org/officeDocument/2006/relationships/image" Target="../media/image37.wmf"/><Relationship Id="rId2" Type="http://schemas.openxmlformats.org/officeDocument/2006/relationships/slideLayout" Target="../slideLayouts/slideLayout7.xml"/><Relationship Id="rId16" Type="http://schemas.openxmlformats.org/officeDocument/2006/relationships/oleObject" Target="../embeddings/oleObject35.bin"/><Relationship Id="rId20" Type="http://schemas.openxmlformats.org/officeDocument/2006/relationships/oleObject" Target="../embeddings/oleObject37.bin"/><Relationship Id="rId1" Type="http://schemas.openxmlformats.org/officeDocument/2006/relationships/vmlDrawing" Target="../drawings/vmlDrawing10.vml"/><Relationship Id="rId6" Type="http://schemas.openxmlformats.org/officeDocument/2006/relationships/oleObject" Target="../embeddings/oleObject30.bin"/><Relationship Id="rId11" Type="http://schemas.openxmlformats.org/officeDocument/2006/relationships/image" Target="../media/image30.emf"/><Relationship Id="rId24" Type="http://schemas.openxmlformats.org/officeDocument/2006/relationships/oleObject" Target="../embeddings/oleObject39.bin"/><Relationship Id="rId5" Type="http://schemas.openxmlformats.org/officeDocument/2006/relationships/image" Target="../media/image27.emf"/><Relationship Id="rId15" Type="http://schemas.openxmlformats.org/officeDocument/2006/relationships/image" Target="../media/image32.emf"/><Relationship Id="rId23" Type="http://schemas.openxmlformats.org/officeDocument/2006/relationships/image" Target="../media/image36.wmf"/><Relationship Id="rId10" Type="http://schemas.openxmlformats.org/officeDocument/2006/relationships/oleObject" Target="../embeddings/oleObject32.bin"/><Relationship Id="rId19" Type="http://schemas.openxmlformats.org/officeDocument/2006/relationships/image" Target="../media/image34.wmf"/><Relationship Id="rId4" Type="http://schemas.openxmlformats.org/officeDocument/2006/relationships/oleObject" Target="../embeddings/oleObject29.bin"/><Relationship Id="rId9" Type="http://schemas.openxmlformats.org/officeDocument/2006/relationships/image" Target="../media/image29.emf"/><Relationship Id="rId14" Type="http://schemas.openxmlformats.org/officeDocument/2006/relationships/oleObject" Target="../embeddings/oleObject34.bin"/><Relationship Id="rId22" Type="http://schemas.openxmlformats.org/officeDocument/2006/relationships/oleObject" Target="../embeddings/oleObject38.bin"/><Relationship Id="rId27" Type="http://schemas.openxmlformats.org/officeDocument/2006/relationships/image" Target="../media/image38.w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image" Target="../media/image42.wmf"/><Relationship Id="rId3" Type="http://schemas.openxmlformats.org/officeDocument/2006/relationships/notesSlide" Target="../notesSlides/notesSlide44.xml"/><Relationship Id="rId7" Type="http://schemas.openxmlformats.org/officeDocument/2006/relationships/image" Target="../media/image40.emf"/><Relationship Id="rId12" Type="http://schemas.openxmlformats.org/officeDocument/2006/relationships/oleObject" Target="../embeddings/oleObject45.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42.bin"/><Relationship Id="rId11" Type="http://schemas.openxmlformats.org/officeDocument/2006/relationships/image" Target="../media/image38.wmf"/><Relationship Id="rId5" Type="http://schemas.openxmlformats.org/officeDocument/2006/relationships/image" Target="../media/image39.emf"/><Relationship Id="rId15" Type="http://schemas.openxmlformats.org/officeDocument/2006/relationships/image" Target="../media/image43.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41.emf"/><Relationship Id="rId14" Type="http://schemas.openxmlformats.org/officeDocument/2006/relationships/oleObject" Target="../embeddings/oleObject46.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image" Target="../media/image48.wmf"/><Relationship Id="rId18" Type="http://schemas.openxmlformats.org/officeDocument/2006/relationships/oleObject" Target="../embeddings/oleObject54.bin"/><Relationship Id="rId3" Type="http://schemas.openxmlformats.org/officeDocument/2006/relationships/notesSlide" Target="../notesSlides/notesSlide45.xml"/><Relationship Id="rId21" Type="http://schemas.openxmlformats.org/officeDocument/2006/relationships/oleObject" Target="../embeddings/oleObject56.bin"/><Relationship Id="rId7" Type="http://schemas.openxmlformats.org/officeDocument/2006/relationships/image" Target="../media/image45.emf"/><Relationship Id="rId12" Type="http://schemas.openxmlformats.org/officeDocument/2006/relationships/oleObject" Target="../embeddings/oleObject51.bin"/><Relationship Id="rId17" Type="http://schemas.openxmlformats.org/officeDocument/2006/relationships/image" Target="../media/image50.wmf"/><Relationship Id="rId25" Type="http://schemas.openxmlformats.org/officeDocument/2006/relationships/oleObject" Target="../embeddings/oleObject60.bin"/><Relationship Id="rId2" Type="http://schemas.openxmlformats.org/officeDocument/2006/relationships/slideLayout" Target="../slideLayouts/slideLayout7.xml"/><Relationship Id="rId16" Type="http://schemas.openxmlformats.org/officeDocument/2006/relationships/oleObject" Target="../embeddings/oleObject53.bin"/><Relationship Id="rId20" Type="http://schemas.openxmlformats.org/officeDocument/2006/relationships/image" Target="../media/image51.wmf"/><Relationship Id="rId1" Type="http://schemas.openxmlformats.org/officeDocument/2006/relationships/vmlDrawing" Target="../drawings/vmlDrawing12.vml"/><Relationship Id="rId6" Type="http://schemas.openxmlformats.org/officeDocument/2006/relationships/oleObject" Target="../embeddings/oleObject48.bin"/><Relationship Id="rId11" Type="http://schemas.openxmlformats.org/officeDocument/2006/relationships/image" Target="../media/image47.wmf"/><Relationship Id="rId24" Type="http://schemas.openxmlformats.org/officeDocument/2006/relationships/oleObject" Target="../embeddings/oleObject59.bin"/><Relationship Id="rId5" Type="http://schemas.openxmlformats.org/officeDocument/2006/relationships/image" Target="../media/image44.emf"/><Relationship Id="rId15" Type="http://schemas.openxmlformats.org/officeDocument/2006/relationships/image" Target="../media/image49.wmf"/><Relationship Id="rId23" Type="http://schemas.openxmlformats.org/officeDocument/2006/relationships/oleObject" Target="../embeddings/oleObject58.bin"/><Relationship Id="rId10" Type="http://schemas.openxmlformats.org/officeDocument/2006/relationships/oleObject" Target="../embeddings/oleObject50.bin"/><Relationship Id="rId19" Type="http://schemas.openxmlformats.org/officeDocument/2006/relationships/oleObject" Target="../embeddings/oleObject55.bin"/><Relationship Id="rId4" Type="http://schemas.openxmlformats.org/officeDocument/2006/relationships/oleObject" Target="../embeddings/oleObject47.bin"/><Relationship Id="rId9" Type="http://schemas.openxmlformats.org/officeDocument/2006/relationships/image" Target="../media/image46.wmf"/><Relationship Id="rId14" Type="http://schemas.openxmlformats.org/officeDocument/2006/relationships/oleObject" Target="../embeddings/oleObject52.bin"/><Relationship Id="rId22" Type="http://schemas.openxmlformats.org/officeDocument/2006/relationships/oleObject" Target="../embeddings/oleObject57.bin"/></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56.wmf"/><Relationship Id="rId3" Type="http://schemas.openxmlformats.org/officeDocument/2006/relationships/notesSlide" Target="../notesSlides/notesSlide46.xml"/><Relationship Id="rId7" Type="http://schemas.openxmlformats.org/officeDocument/2006/relationships/image" Target="../media/image53.emf"/><Relationship Id="rId12" Type="http://schemas.openxmlformats.org/officeDocument/2006/relationships/oleObject" Target="../embeddings/oleObject65.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62.bin"/><Relationship Id="rId11" Type="http://schemas.openxmlformats.org/officeDocument/2006/relationships/image" Target="../media/image55.wmf"/><Relationship Id="rId5" Type="http://schemas.openxmlformats.org/officeDocument/2006/relationships/image" Target="../media/image52.e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54.wmf"/><Relationship Id="rId14" Type="http://schemas.openxmlformats.org/officeDocument/2006/relationships/oleObject" Target="../embeddings/oleObject66.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notesSlide" Target="../notesSlides/notesSlide47.xml"/><Relationship Id="rId7" Type="http://schemas.openxmlformats.org/officeDocument/2006/relationships/image" Target="../media/image58.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68.bin"/><Relationship Id="rId5" Type="http://schemas.openxmlformats.org/officeDocument/2006/relationships/image" Target="../media/image57.wmf"/><Relationship Id="rId4" Type="http://schemas.openxmlformats.org/officeDocument/2006/relationships/oleObject" Target="../embeddings/oleObject67.bin"/><Relationship Id="rId9" Type="http://schemas.openxmlformats.org/officeDocument/2006/relationships/oleObject" Target="../embeddings/oleObject70.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72.bin"/><Relationship Id="rId5" Type="http://schemas.openxmlformats.org/officeDocument/2006/relationships/image" Target="../media/image59.wmf"/><Relationship Id="rId4" Type="http://schemas.openxmlformats.org/officeDocument/2006/relationships/oleObject" Target="../embeddings/oleObject71.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74.bin"/><Relationship Id="rId5" Type="http://schemas.openxmlformats.org/officeDocument/2006/relationships/image" Target="../media/image60.wmf"/><Relationship Id="rId4" Type="http://schemas.openxmlformats.org/officeDocument/2006/relationships/oleObject" Target="../embeddings/oleObject73.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Text Box 1"/>
          <p:cNvSpPr txBox="1">
            <a:spLocks noChangeArrowheads="1"/>
          </p:cNvSpPr>
          <p:nvPr/>
        </p:nvSpPr>
        <p:spPr bwMode="auto">
          <a:xfrm>
            <a:off x="500063"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rPr>
              <a:t>TEAM Modules</a:t>
            </a:r>
            <a:endParaRPr lang="en-GB" sz="2400" dirty="0">
              <a:solidFill>
                <a:srgbClr val="000000"/>
              </a:solidFill>
            </a:endParaRPr>
          </a:p>
        </p:txBody>
      </p:sp>
      <p:sp>
        <p:nvSpPr>
          <p:cNvPr id="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1</a:t>
            </a:fld>
            <a:endParaRPr lang="en-US" sz="1600" b="1"/>
          </a:p>
        </p:txBody>
      </p:sp>
      <p:graphicFrame>
        <p:nvGraphicFramePr>
          <p:cNvPr id="2" name="Table 1"/>
          <p:cNvGraphicFramePr>
            <a:graphicFrameLocks noGrp="1"/>
          </p:cNvGraphicFramePr>
          <p:nvPr>
            <p:extLst>
              <p:ext uri="{D42A27DB-BD31-4B8C-83A1-F6EECF244321}">
                <p14:modId xmlns:p14="http://schemas.microsoft.com/office/powerpoint/2010/main" val="3560749690"/>
              </p:ext>
            </p:extLst>
          </p:nvPr>
        </p:nvGraphicFramePr>
        <p:xfrm>
          <a:off x="500063" y="1371600"/>
          <a:ext cx="3916362" cy="5097245"/>
        </p:xfrm>
        <a:graphic>
          <a:graphicData uri="http://schemas.openxmlformats.org/drawingml/2006/table">
            <a:tbl>
              <a:tblPr>
                <a:tableStyleId>{5C22544A-7EE6-4342-B048-85BDC9FD1C3A}</a:tableStyleId>
              </a:tblPr>
              <a:tblGrid>
                <a:gridCol w="950676">
                  <a:extLst>
                    <a:ext uri="{9D8B030D-6E8A-4147-A177-3AD203B41FA5}">
                      <a16:colId xmlns:a16="http://schemas.microsoft.com/office/drawing/2014/main" val="20000"/>
                    </a:ext>
                  </a:extLst>
                </a:gridCol>
                <a:gridCol w="2965686">
                  <a:extLst>
                    <a:ext uri="{9D8B030D-6E8A-4147-A177-3AD203B41FA5}">
                      <a16:colId xmlns:a16="http://schemas.microsoft.com/office/drawing/2014/main" val="20001"/>
                    </a:ext>
                  </a:extLst>
                </a:gridCol>
              </a:tblGrid>
              <a:tr h="245719">
                <a:tc>
                  <a:txBody>
                    <a:bodyPr/>
                    <a:lstStyle/>
                    <a:p>
                      <a:pPr>
                        <a:lnSpc>
                          <a:spcPct val="120000"/>
                        </a:lnSpc>
                        <a:spcAft>
                          <a:spcPts val="0"/>
                        </a:spcAft>
                      </a:pPr>
                      <a:r>
                        <a:rPr lang="en-IN" sz="2000" b="1" dirty="0">
                          <a:effectLst/>
                        </a:rPr>
                        <a:t>Part-A</a:t>
                      </a:r>
                      <a:endParaRPr lang="en-IN" sz="2000" b="1"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0"/>
                  </a:ext>
                </a:extLst>
              </a:tr>
              <a:tr h="456127">
                <a:tc>
                  <a:txBody>
                    <a:bodyPr/>
                    <a:lstStyle/>
                    <a:p>
                      <a:pPr>
                        <a:lnSpc>
                          <a:spcPct val="120000"/>
                        </a:lnSpc>
                        <a:spcAft>
                          <a:spcPts val="0"/>
                        </a:spcAft>
                      </a:pPr>
                      <a:r>
                        <a:rPr lang="en-IN" sz="2000">
                          <a:effectLst/>
                        </a:rPr>
                        <a:t>A-1a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Mathematics Preparatory 1</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1"/>
                  </a:ext>
                </a:extLst>
              </a:tr>
              <a:tr h="471729">
                <a:tc>
                  <a:txBody>
                    <a:bodyPr/>
                    <a:lstStyle/>
                    <a:p>
                      <a:pPr>
                        <a:lnSpc>
                          <a:spcPct val="120000"/>
                        </a:lnSpc>
                        <a:spcAft>
                          <a:spcPts val="0"/>
                        </a:spcAft>
                      </a:pPr>
                      <a:r>
                        <a:rPr lang="en-IN" sz="2000">
                          <a:effectLst/>
                        </a:rPr>
                        <a:t>A-1b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Introduction to Business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2"/>
                  </a:ext>
                </a:extLst>
              </a:tr>
              <a:tr h="245719">
                <a:tc>
                  <a:txBody>
                    <a:bodyPr/>
                    <a:lstStyle/>
                    <a:p>
                      <a:pPr>
                        <a:lnSpc>
                          <a:spcPct val="120000"/>
                        </a:lnSpc>
                        <a:spcAft>
                          <a:spcPts val="0"/>
                        </a:spcAft>
                      </a:pPr>
                      <a:r>
                        <a:rPr lang="en-IN" sz="2000">
                          <a:effectLst/>
                        </a:rPr>
                        <a:t>A-2a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Understanding Customers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3"/>
                  </a:ext>
                </a:extLst>
              </a:tr>
              <a:tr h="245719">
                <a:tc>
                  <a:txBody>
                    <a:bodyPr/>
                    <a:lstStyle/>
                    <a:p>
                      <a:pPr>
                        <a:lnSpc>
                          <a:spcPct val="120000"/>
                        </a:lnSpc>
                        <a:spcAft>
                          <a:spcPts val="0"/>
                        </a:spcAft>
                      </a:pPr>
                      <a:r>
                        <a:rPr lang="en-IN" sz="2000">
                          <a:effectLst/>
                        </a:rPr>
                        <a:t>A-2b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Making/Buying Products and Getting Ready to Provide Services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4"/>
                  </a:ext>
                </a:extLst>
              </a:tr>
              <a:tr h="245719">
                <a:tc>
                  <a:txBody>
                    <a:bodyPr/>
                    <a:lstStyle/>
                    <a:p>
                      <a:pPr>
                        <a:lnSpc>
                          <a:spcPct val="120000"/>
                        </a:lnSpc>
                        <a:spcAft>
                          <a:spcPts val="0"/>
                        </a:spcAft>
                      </a:pPr>
                      <a:r>
                        <a:rPr lang="en-IN" sz="2000">
                          <a:effectLst/>
                        </a:rPr>
                        <a:t>A-2c</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Pricing Products and Services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5"/>
                  </a:ext>
                </a:extLst>
              </a:tr>
              <a:tr h="245719">
                <a:tc>
                  <a:txBody>
                    <a:bodyPr/>
                    <a:lstStyle/>
                    <a:p>
                      <a:pPr>
                        <a:lnSpc>
                          <a:spcPct val="120000"/>
                        </a:lnSpc>
                        <a:spcAft>
                          <a:spcPts val="0"/>
                        </a:spcAft>
                      </a:pPr>
                      <a:r>
                        <a:rPr lang="en-IN" sz="2000">
                          <a:effectLst/>
                        </a:rPr>
                        <a:t>A-2d</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Selling Products and Ser</a:t>
                      </a:r>
                      <a:r>
                        <a:rPr lang="en-IN" sz="2000" baseline="0" dirty="0">
                          <a:effectLst/>
                        </a:rPr>
                        <a:t>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6"/>
                  </a:ext>
                </a:extLst>
              </a:tr>
              <a:tr h="456127">
                <a:tc>
                  <a:txBody>
                    <a:bodyPr/>
                    <a:lstStyle/>
                    <a:p>
                      <a:pPr>
                        <a:lnSpc>
                          <a:spcPct val="120000"/>
                        </a:lnSpc>
                        <a:spcAft>
                          <a:spcPts val="0"/>
                        </a:spcAft>
                      </a:pPr>
                      <a:r>
                        <a:rPr lang="en-IN" sz="2000">
                          <a:effectLst/>
                        </a:rPr>
                        <a:t>A-2e</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Record Keeping</a:t>
                      </a:r>
                      <a:r>
                        <a:rPr lang="en-IN" sz="2000" baseline="0" dirty="0">
                          <a:effectLst/>
                        </a:rPr>
                        <a:t> </a:t>
                      </a:r>
                      <a:r>
                        <a:rPr lang="en-IN" sz="2000" dirty="0">
                          <a:effectLst/>
                        </a:rPr>
                        <a:t>in Business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7"/>
                  </a:ext>
                </a:extLst>
              </a:tr>
              <a:tr h="245719">
                <a:tc>
                  <a:txBody>
                    <a:bodyPr/>
                    <a:lstStyle/>
                    <a:p>
                      <a:pPr>
                        <a:lnSpc>
                          <a:spcPct val="120000"/>
                        </a:lnSpc>
                        <a:spcAft>
                          <a:spcPts val="0"/>
                        </a:spcAft>
                      </a:pPr>
                      <a:r>
                        <a:rPr lang="en-IN" sz="2000" b="1">
                          <a:effectLst/>
                        </a:rPr>
                        <a:t> </a:t>
                      </a:r>
                      <a:endParaRPr lang="en-IN" sz="2000" b="1">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b="1" dirty="0">
                          <a:effectLst/>
                        </a:rPr>
                        <a:t>Part-A – Test</a:t>
                      </a:r>
                      <a:endParaRPr lang="en-IN" sz="2000" b="1"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8"/>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96325056"/>
              </p:ext>
            </p:extLst>
          </p:nvPr>
        </p:nvGraphicFramePr>
        <p:xfrm>
          <a:off x="4618038" y="1391184"/>
          <a:ext cx="3916362" cy="5446945"/>
        </p:xfrm>
        <a:graphic>
          <a:graphicData uri="http://schemas.openxmlformats.org/drawingml/2006/table">
            <a:tbl>
              <a:tblPr>
                <a:tableStyleId>{5C22544A-7EE6-4342-B048-85BDC9FD1C3A}</a:tableStyleId>
              </a:tblPr>
              <a:tblGrid>
                <a:gridCol w="950676">
                  <a:extLst>
                    <a:ext uri="{9D8B030D-6E8A-4147-A177-3AD203B41FA5}">
                      <a16:colId xmlns:a16="http://schemas.microsoft.com/office/drawing/2014/main" val="20000"/>
                    </a:ext>
                  </a:extLst>
                </a:gridCol>
                <a:gridCol w="2965686">
                  <a:extLst>
                    <a:ext uri="{9D8B030D-6E8A-4147-A177-3AD203B41FA5}">
                      <a16:colId xmlns:a16="http://schemas.microsoft.com/office/drawing/2014/main" val="20001"/>
                    </a:ext>
                  </a:extLst>
                </a:gridCol>
              </a:tblGrid>
              <a:tr h="463487">
                <a:tc>
                  <a:txBody>
                    <a:bodyPr/>
                    <a:lstStyle/>
                    <a:p>
                      <a:pPr>
                        <a:lnSpc>
                          <a:spcPct val="120000"/>
                        </a:lnSpc>
                        <a:spcAft>
                          <a:spcPts val="0"/>
                        </a:spcAft>
                      </a:pPr>
                      <a:r>
                        <a:rPr lang="x-none" sz="2000" dirty="0">
                          <a:effectLst/>
                        </a:rPr>
                        <a:t>भाग</a:t>
                      </a:r>
                      <a:r>
                        <a:rPr lang="en-IN" sz="2000" dirty="0">
                          <a:effectLst/>
                        </a:rPr>
                        <a:t>-A</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0"/>
                  </a:ext>
                </a:extLst>
              </a:tr>
              <a:tr h="527109">
                <a:tc>
                  <a:txBody>
                    <a:bodyPr/>
                    <a:lstStyle/>
                    <a:p>
                      <a:pPr>
                        <a:lnSpc>
                          <a:spcPct val="120000"/>
                        </a:lnSpc>
                        <a:spcAft>
                          <a:spcPts val="0"/>
                        </a:spcAft>
                      </a:pPr>
                      <a:r>
                        <a:rPr lang="en-IN" sz="2000">
                          <a:effectLst/>
                        </a:rPr>
                        <a:t>A-1a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गणि‍त की तैयारी करना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1"/>
                  </a:ext>
                </a:extLst>
              </a:tr>
              <a:tr h="545139">
                <a:tc>
                  <a:txBody>
                    <a:bodyPr/>
                    <a:lstStyle/>
                    <a:p>
                      <a:pPr>
                        <a:lnSpc>
                          <a:spcPct val="120000"/>
                        </a:lnSpc>
                        <a:spcAft>
                          <a:spcPts val="0"/>
                        </a:spcAft>
                      </a:pPr>
                      <a:r>
                        <a:rPr lang="en-IN" sz="2000">
                          <a:effectLst/>
                        </a:rPr>
                        <a:t>A-1b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व्यापार का परिचय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2"/>
                  </a:ext>
                </a:extLst>
              </a:tr>
              <a:tr h="463487">
                <a:tc>
                  <a:txBody>
                    <a:bodyPr/>
                    <a:lstStyle/>
                    <a:p>
                      <a:pPr>
                        <a:lnSpc>
                          <a:spcPct val="120000"/>
                        </a:lnSpc>
                        <a:spcAft>
                          <a:spcPts val="0"/>
                        </a:spcAft>
                      </a:pPr>
                      <a:r>
                        <a:rPr lang="en-IN" sz="2000">
                          <a:effectLst/>
                        </a:rPr>
                        <a:t>A-2a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ग्राहकों को समझना</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3"/>
                  </a:ext>
                </a:extLst>
              </a:tr>
              <a:tr h="463487">
                <a:tc>
                  <a:txBody>
                    <a:bodyPr/>
                    <a:lstStyle/>
                    <a:p>
                      <a:pPr>
                        <a:lnSpc>
                          <a:spcPct val="120000"/>
                        </a:lnSpc>
                        <a:spcAft>
                          <a:spcPts val="0"/>
                        </a:spcAft>
                      </a:pPr>
                      <a:r>
                        <a:rPr lang="en-IN" sz="2000" dirty="0">
                          <a:effectLst/>
                        </a:rPr>
                        <a:t>A-2b</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उत्पाद</a:t>
                      </a:r>
                      <a:r>
                        <a:rPr lang="x-none" sz="2000" baseline="0" dirty="0">
                          <a:solidFill>
                            <a:srgbClr val="00000A"/>
                          </a:solidFill>
                          <a:effectLst/>
                          <a:latin typeface="Liberation Serif"/>
                          <a:ea typeface="SimSun" panose="02010600030101010101" pitchFamily="2" charset="-122"/>
                          <a:cs typeface="Tahoma" panose="020B0604030504040204" pitchFamily="34" charset="0"/>
                        </a:rPr>
                        <a:t> </a:t>
                      </a:r>
                      <a:r>
                        <a:rPr lang="x-none" sz="2000" baseline="0">
                          <a:solidFill>
                            <a:srgbClr val="00000A"/>
                          </a:solidFill>
                          <a:effectLst/>
                          <a:latin typeface="Liberation Serif"/>
                          <a:ea typeface="SimSun" panose="02010600030101010101" pitchFamily="2" charset="-122"/>
                          <a:cs typeface="Tahoma" panose="020B0604030504040204" pitchFamily="34" charset="0"/>
                        </a:rPr>
                        <a:t>बनाना </a:t>
                      </a:r>
                      <a:r>
                        <a:rPr lang="en-US" sz="2000" baseline="0" dirty="0">
                          <a:solidFill>
                            <a:srgbClr val="00000A"/>
                          </a:solidFill>
                          <a:effectLst/>
                          <a:latin typeface="Liberation Serif"/>
                          <a:ea typeface="SimSun" panose="02010600030101010101" pitchFamily="2" charset="-122"/>
                          <a:cs typeface="Tahoma" panose="020B0604030504040204" pitchFamily="34" charset="0"/>
                        </a:rPr>
                        <a:t>/ </a:t>
                      </a:r>
                      <a:r>
                        <a:rPr lang="hi-IN" sz="2000" baseline="0" dirty="0">
                          <a:solidFill>
                            <a:srgbClr val="00000A"/>
                          </a:solidFill>
                          <a:effectLst/>
                          <a:latin typeface="Liberation Serif"/>
                          <a:ea typeface="SimSun" panose="02010600030101010101" pitchFamily="2" charset="-122"/>
                          <a:cs typeface="Tahoma" panose="020B0604030504040204" pitchFamily="34" charset="0"/>
                        </a:rPr>
                        <a:t>खरीदना और सेवाएं प्रदान करने की तैयारी</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4"/>
                  </a:ext>
                </a:extLst>
              </a:tr>
              <a:tr h="886166">
                <a:tc>
                  <a:txBody>
                    <a:bodyPr/>
                    <a:lstStyle/>
                    <a:p>
                      <a:pPr>
                        <a:lnSpc>
                          <a:spcPct val="120000"/>
                        </a:lnSpc>
                        <a:spcAft>
                          <a:spcPts val="0"/>
                        </a:spcAft>
                      </a:pPr>
                      <a:r>
                        <a:rPr lang="en-IN" sz="2000">
                          <a:effectLst/>
                        </a:rPr>
                        <a:t>A-2c</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उत्पादों का मूल्य निर्धारित करना</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5"/>
                  </a:ext>
                </a:extLst>
              </a:tr>
              <a:tr h="463487">
                <a:tc>
                  <a:txBody>
                    <a:bodyPr/>
                    <a:lstStyle/>
                    <a:p>
                      <a:pPr>
                        <a:lnSpc>
                          <a:spcPct val="120000"/>
                        </a:lnSpc>
                        <a:spcAft>
                          <a:spcPts val="0"/>
                        </a:spcAft>
                      </a:pPr>
                      <a:r>
                        <a:rPr lang="en-IN" sz="2000">
                          <a:effectLst/>
                        </a:rPr>
                        <a:t>A-2d</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a:solidFill>
                            <a:srgbClr val="00000A"/>
                          </a:solidFill>
                          <a:effectLst/>
                          <a:latin typeface="Liberation Serif"/>
                          <a:ea typeface="SimSun" panose="02010600030101010101" pitchFamily="2" charset="-122"/>
                          <a:cs typeface="Tahoma" panose="020B0604030504040204" pitchFamily="34" charset="0"/>
                        </a:rPr>
                        <a:t>उत्पाद</a:t>
                      </a:r>
                      <a:r>
                        <a:rPr lang="hi-IN" sz="2000" dirty="0">
                          <a:solidFill>
                            <a:srgbClr val="00000A"/>
                          </a:solidFill>
                          <a:effectLst/>
                          <a:latin typeface="Liberation Serif"/>
                          <a:ea typeface="SimSun" panose="02010600030101010101" pitchFamily="2" charset="-122"/>
                          <a:cs typeface="Tahoma" panose="020B0604030504040204" pitchFamily="34" charset="0"/>
                        </a:rPr>
                        <a:t> एवं सेवाएं</a:t>
                      </a:r>
                      <a:r>
                        <a:rPr lang="x-none" sz="2000">
                          <a:solidFill>
                            <a:srgbClr val="00000A"/>
                          </a:solidFill>
                          <a:effectLst/>
                          <a:latin typeface="Liberation Serif"/>
                          <a:ea typeface="SimSun" panose="02010600030101010101" pitchFamily="2" charset="-122"/>
                          <a:cs typeface="Tahoma" panose="020B0604030504040204" pitchFamily="34" charset="0"/>
                        </a:rPr>
                        <a:t> </a:t>
                      </a:r>
                      <a:r>
                        <a:rPr lang="x-none" sz="2000" dirty="0">
                          <a:solidFill>
                            <a:srgbClr val="00000A"/>
                          </a:solidFill>
                          <a:effectLst/>
                          <a:latin typeface="Liberation Serif"/>
                          <a:ea typeface="SimSun" panose="02010600030101010101" pitchFamily="2" charset="-122"/>
                          <a:cs typeface="Tahoma" panose="020B0604030504040204" pitchFamily="34" charset="0"/>
                        </a:rPr>
                        <a:t>बेचना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6"/>
                  </a:ext>
                </a:extLst>
              </a:tr>
              <a:tr h="886166">
                <a:tc>
                  <a:txBody>
                    <a:bodyPr/>
                    <a:lstStyle/>
                    <a:p>
                      <a:pPr>
                        <a:lnSpc>
                          <a:spcPct val="120000"/>
                        </a:lnSpc>
                        <a:spcAft>
                          <a:spcPts val="0"/>
                        </a:spcAft>
                      </a:pPr>
                      <a:r>
                        <a:rPr lang="en-IN" sz="2000">
                          <a:effectLst/>
                        </a:rPr>
                        <a:t>A-2e</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solidFill>
                            <a:srgbClr val="00000A"/>
                          </a:solidFill>
                          <a:effectLst/>
                          <a:latin typeface="Liberation Serif"/>
                          <a:ea typeface="SimSun" panose="02010600030101010101" pitchFamily="2" charset="-122"/>
                          <a:cs typeface="Tahoma" panose="020B0604030504040204" pitchFamily="34" charset="0"/>
                        </a:rPr>
                        <a:t>व्यापार के रिकॉर्ड/दस्तावेज रखना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7"/>
                  </a:ext>
                </a:extLst>
              </a:tr>
              <a:tr h="463487">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a:effectLst/>
                        </a:rPr>
                        <a:t>भाग</a:t>
                      </a:r>
                      <a:r>
                        <a:rPr lang="en-IN" sz="2000" dirty="0">
                          <a:effectLst/>
                        </a:rPr>
                        <a:t>-A – </a:t>
                      </a:r>
                      <a:r>
                        <a:rPr lang="x-none" sz="2000" dirty="0">
                          <a:effectLst/>
                        </a:rPr>
                        <a:t>परीक्षा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extLst>
                  <a:ext uri="{0D108BD9-81ED-4DB2-BD59-A6C34878D82A}">
                    <a16:rowId xmlns:a16="http://schemas.microsoft.com/office/drawing/2014/main" val="10008"/>
                  </a:ext>
                </a:extLst>
              </a:tr>
            </a:tbl>
          </a:graphicData>
        </a:graphic>
      </p:graphicFrame>
      <p:sp>
        <p:nvSpPr>
          <p:cNvPr id="8" name="Text Box 1"/>
          <p:cNvSpPr txBox="1">
            <a:spLocks noChangeArrowheads="1"/>
          </p:cNvSpPr>
          <p:nvPr/>
        </p:nvSpPr>
        <p:spPr bwMode="auto">
          <a:xfrm>
            <a:off x="4618038"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rPr>
              <a:t>TEAM </a:t>
            </a:r>
            <a:r>
              <a:rPr lang="x-none" sz="2400" dirty="0">
                <a:solidFill>
                  <a:srgbClr val="000000"/>
                </a:solidFill>
              </a:rPr>
              <a:t>मॉड्यूल्स </a:t>
            </a:r>
            <a:endParaRPr lang="en-GB" sz="2400" dirty="0">
              <a:solidFill>
                <a:srgbClr val="000000"/>
              </a:solidFill>
            </a:endParaRPr>
          </a:p>
        </p:txBody>
      </p:sp>
    </p:spTree>
    <p:extLst>
      <p:ext uri="{BB962C8B-B14F-4D97-AF65-F5344CB8AC3E}">
        <p14:creationId xmlns:p14="http://schemas.microsoft.com/office/powerpoint/2010/main" val="2828815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Using diagrams to solve problems in operations</a:t>
            </a:r>
          </a:p>
        </p:txBody>
      </p:sp>
      <p:sp>
        <p:nvSpPr>
          <p:cNvPr id="12"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en-US" dirty="0" err="1">
                <a:solidFill>
                  <a:srgbClr val="000000"/>
                </a:solidFill>
                <a:cs typeface="Arial" charset="0"/>
              </a:rPr>
              <a:t>Kanku</a:t>
            </a:r>
            <a:r>
              <a:rPr lang="en-US" dirty="0">
                <a:solidFill>
                  <a:srgbClr val="000000"/>
                </a:solidFill>
                <a:cs typeface="Arial" charset="0"/>
              </a:rPr>
              <a:t> had 12 biscuit packets in a shop. 6 packets are rotten. </a:t>
            </a: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r>
              <a:rPr lang="en-US" dirty="0">
                <a:solidFill>
                  <a:srgbClr val="000000"/>
                </a:solidFill>
                <a:cs typeface="Arial" charset="0"/>
              </a:rPr>
              <a:t>Out of 12 packets, 6 are rotten.</a:t>
            </a:r>
          </a:p>
          <a:p>
            <a:pPr marL="342900" indent="-342900" algn="just" eaLnBrk="1" hangingPunct="1">
              <a:lnSpc>
                <a:spcPct val="150000"/>
              </a:lnSpc>
              <a:buSzPct val="100000"/>
              <a:buFont typeface="Arial" charset="0"/>
              <a:buChar char="•"/>
            </a:pPr>
            <a:r>
              <a:rPr lang="en-US" dirty="0">
                <a:solidFill>
                  <a:srgbClr val="000000"/>
                </a:solidFill>
                <a:cs typeface="Arial" charset="0"/>
              </a:rPr>
              <a:t>To find out the rest, we subtract 6 from 12 </a:t>
            </a:r>
            <a:r>
              <a:rPr lang="en-US" dirty="0" err="1">
                <a:solidFill>
                  <a:srgbClr val="000000"/>
                </a:solidFill>
                <a:cs typeface="Arial" charset="0"/>
              </a:rPr>
              <a:t>i.e</a:t>
            </a:r>
            <a:r>
              <a:rPr lang="en-US" dirty="0">
                <a:solidFill>
                  <a:srgbClr val="000000"/>
                </a:solidFill>
                <a:cs typeface="Arial" charset="0"/>
              </a:rPr>
              <a:t> 12 </a:t>
            </a:r>
            <a:r>
              <a:rPr lang="mr-IN" dirty="0">
                <a:solidFill>
                  <a:srgbClr val="000000"/>
                </a:solidFill>
                <a:cs typeface="Arial" charset="0"/>
              </a:rPr>
              <a:t>–</a:t>
            </a:r>
            <a:r>
              <a:rPr lang="en-US" dirty="0">
                <a:solidFill>
                  <a:srgbClr val="000000"/>
                </a:solidFill>
                <a:cs typeface="Arial" charset="0"/>
              </a:rPr>
              <a:t> 6 is 6</a:t>
            </a:r>
          </a:p>
          <a:p>
            <a:pPr marL="342900" indent="-342900" algn="just" eaLnBrk="1" hangingPunct="1">
              <a:lnSpc>
                <a:spcPct val="150000"/>
              </a:lnSpc>
              <a:buSzPct val="100000"/>
              <a:buFont typeface="Arial" charset="0"/>
              <a:buChar char="•"/>
            </a:pPr>
            <a:r>
              <a:rPr lang="en-US" dirty="0">
                <a:solidFill>
                  <a:srgbClr val="000000"/>
                </a:solidFill>
                <a:cs typeface="Arial" charset="0"/>
              </a:rPr>
              <a:t>Therefore, 6 packets are still good</a:t>
            </a: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3" name="Table 2"/>
          <p:cNvGraphicFramePr>
            <a:graphicFrameLocks noGrp="1"/>
          </p:cNvGraphicFramePr>
          <p:nvPr>
            <p:extLst>
              <p:ext uri="{D42A27DB-BD31-4B8C-83A1-F6EECF244321}">
                <p14:modId xmlns:p14="http://schemas.microsoft.com/office/powerpoint/2010/main" val="2042916820"/>
              </p:ext>
            </p:extLst>
          </p:nvPr>
        </p:nvGraphicFramePr>
        <p:xfrm>
          <a:off x="457200" y="2195193"/>
          <a:ext cx="3810000" cy="700408"/>
        </p:xfrm>
        <a:graphic>
          <a:graphicData uri="http://schemas.openxmlformats.org/drawingml/2006/table">
            <a:tbl>
              <a:tblPr firstRow="1" firstCol="1" bandRow="1">
                <a:tableStyleId>{5C22544A-7EE6-4342-B048-85BDC9FD1C3A}</a:tableStyleId>
              </a:tblPr>
              <a:tblGrid>
                <a:gridCol w="1882461">
                  <a:extLst>
                    <a:ext uri="{9D8B030D-6E8A-4147-A177-3AD203B41FA5}">
                      <a16:colId xmlns:a16="http://schemas.microsoft.com/office/drawing/2014/main" val="20000"/>
                    </a:ext>
                  </a:extLst>
                </a:gridCol>
                <a:gridCol w="1927539">
                  <a:extLst>
                    <a:ext uri="{9D8B030D-6E8A-4147-A177-3AD203B41FA5}">
                      <a16:colId xmlns:a16="http://schemas.microsoft.com/office/drawing/2014/main" val="20001"/>
                    </a:ext>
                  </a:extLst>
                </a:gridCol>
              </a:tblGrid>
              <a:tr h="350204">
                <a:tc>
                  <a:txBody>
                    <a:bodyPr/>
                    <a:lstStyle/>
                    <a:p>
                      <a:pPr algn="ctr">
                        <a:spcAft>
                          <a:spcPts val="800"/>
                        </a:spcAft>
                      </a:pPr>
                      <a:r>
                        <a:rPr lang="en-AU" sz="1800" dirty="0">
                          <a:solidFill>
                            <a:sysClr val="windowText" lastClr="000000"/>
                          </a:solidFill>
                          <a:effectLst/>
                        </a:rPr>
                        <a:t>6 packets</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800"/>
                        </a:spcAft>
                      </a:pPr>
                      <a:r>
                        <a:rPr lang="en-AU" sz="1800">
                          <a:solidFill>
                            <a:sysClr val="windowText" lastClr="000000"/>
                          </a:solidFill>
                          <a:effectLst/>
                        </a:rPr>
                        <a:t>????</a:t>
                      </a:r>
                      <a:endParaRPr lang="en-GB" sz="180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50204">
                <a:tc gridSpan="2">
                  <a:txBody>
                    <a:bodyPr/>
                    <a:lstStyle/>
                    <a:p>
                      <a:pPr algn="ctr">
                        <a:spcAft>
                          <a:spcPts val="0"/>
                        </a:spcAft>
                      </a:pPr>
                      <a:r>
                        <a:rPr lang="en-AU" sz="1800" dirty="0">
                          <a:solidFill>
                            <a:sysClr val="windowText" lastClr="000000"/>
                          </a:solidFill>
                          <a:effectLst/>
                        </a:rPr>
                        <a:t>12 packets</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10001"/>
                  </a:ext>
                </a:extLst>
              </a:tr>
            </a:tbl>
          </a:graphicData>
        </a:graphic>
      </p:graphicFrame>
      <p:sp>
        <p:nvSpPr>
          <p:cNvPr id="15" name="Rectangle 4"/>
          <p:cNvSpPr>
            <a:spLocks noChangeArrowheads="1"/>
          </p:cNvSpPr>
          <p:nvPr/>
        </p:nvSpPr>
        <p:spPr bwMode="auto">
          <a:xfrm>
            <a:off x="252412" y="5184775"/>
            <a:ext cx="4319588" cy="11715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The diagrams help to simplify and understand a problem rather than in the calculation</a:t>
            </a:r>
            <a:endParaRPr lang="en-GB" sz="2400" b="1" u="sng" dirty="0">
              <a:solidFill>
                <a:srgbClr val="000000"/>
              </a:solidFill>
              <a:latin typeface="Garamond" pitchFamily="18" charset="0"/>
            </a:endParaRPr>
          </a:p>
        </p:txBody>
      </p:sp>
      <p:sp>
        <p:nvSpPr>
          <p:cNvPr id="16" name="Rectangle 4"/>
          <p:cNvSpPr>
            <a:spLocks noChangeArrowheads="1"/>
          </p:cNvSpPr>
          <p:nvPr/>
        </p:nvSpPr>
        <p:spPr bwMode="auto">
          <a:xfrm>
            <a:off x="4748212" y="5163920"/>
            <a:ext cx="4319588" cy="11715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a:solidFill>
                  <a:srgbClr val="000000"/>
                </a:solidFill>
                <a:latin typeface="Garamond" pitchFamily="18" charset="0"/>
              </a:rPr>
              <a:t>मुख्य </a:t>
            </a:r>
            <a:r>
              <a:rPr lang="x-none" sz="2400" b="1">
                <a:solidFill>
                  <a:srgbClr val="000000"/>
                </a:solidFill>
                <a:latin typeface="Garamond" pitchFamily="18" charset="0"/>
              </a:rPr>
              <a:t>बिंदु:</a:t>
            </a:r>
            <a:r>
              <a:rPr lang="hi-IN" sz="2400" b="1" dirty="0">
                <a:solidFill>
                  <a:srgbClr val="000000"/>
                </a:solidFill>
                <a:latin typeface="Garamond" pitchFamily="18" charset="0"/>
              </a:rPr>
              <a:t> </a:t>
            </a:r>
            <a:r>
              <a:rPr lang="hi-IN" sz="2400" dirty="0">
                <a:solidFill>
                  <a:srgbClr val="000000"/>
                </a:solidFill>
                <a:latin typeface="Garamond" pitchFamily="18" charset="0"/>
              </a:rPr>
              <a:t>चित्र की मदद से प्रश्न  को सरल बनाने और उसे समझने में सहायता मिलती है </a:t>
            </a:r>
            <a:endParaRPr lang="en-GB" sz="2400" dirty="0">
              <a:solidFill>
                <a:srgbClr val="000000"/>
              </a:solidFill>
              <a:latin typeface="Garamond" pitchFamily="18" charset="0"/>
            </a:endParaRPr>
          </a:p>
        </p:txBody>
      </p:sp>
      <p:sp>
        <p:nvSpPr>
          <p:cNvPr id="1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ऑप्रेशन्स में प्रश्नों के हल के लिए चित्र का प्रयोग करना  </a:t>
            </a:r>
            <a:endParaRPr lang="en-GB" sz="2400" dirty="0">
              <a:solidFill>
                <a:srgbClr val="000000"/>
              </a:solidFill>
              <a:cs typeface="Arial" charset="0"/>
            </a:endParaRPr>
          </a:p>
        </p:txBody>
      </p:sp>
      <p:sp>
        <p:nvSpPr>
          <p:cNvPr id="18" name="Text Box 2"/>
          <p:cNvSpPr txBox="1">
            <a:spLocks noChangeArrowheads="1"/>
          </p:cNvSpPr>
          <p:nvPr/>
        </p:nvSpPr>
        <p:spPr bwMode="auto">
          <a:xfrm>
            <a:off x="4718222"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hi-IN" dirty="0">
                <a:solidFill>
                  <a:srgbClr val="000000"/>
                </a:solidFill>
                <a:cs typeface="Arial" charset="0"/>
              </a:rPr>
              <a:t>कंकु के पास दुकान में </a:t>
            </a:r>
            <a:r>
              <a:rPr lang="en-US" dirty="0">
                <a:solidFill>
                  <a:srgbClr val="000000"/>
                </a:solidFill>
                <a:cs typeface="Arial" charset="0"/>
              </a:rPr>
              <a:t>12 </a:t>
            </a:r>
            <a:r>
              <a:rPr lang="hi-IN" dirty="0">
                <a:solidFill>
                  <a:srgbClr val="000000"/>
                </a:solidFill>
                <a:cs typeface="Arial" charset="0"/>
              </a:rPr>
              <a:t>बिस्कुट पैकेट थे। </a:t>
            </a:r>
            <a:r>
              <a:rPr lang="en-US" dirty="0">
                <a:solidFill>
                  <a:srgbClr val="000000"/>
                </a:solidFill>
                <a:cs typeface="Arial" charset="0"/>
              </a:rPr>
              <a:t>6 </a:t>
            </a:r>
            <a:r>
              <a:rPr lang="hi-IN" dirty="0">
                <a:solidFill>
                  <a:srgbClr val="000000"/>
                </a:solidFill>
                <a:cs typeface="Arial" charset="0"/>
              </a:rPr>
              <a:t>पैकेट सड़ गए हैं।  </a:t>
            </a: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r>
              <a:rPr lang="en-US" dirty="0">
                <a:solidFill>
                  <a:srgbClr val="000000"/>
                </a:solidFill>
                <a:cs typeface="Arial" charset="0"/>
              </a:rPr>
              <a:t>12 </a:t>
            </a:r>
            <a:r>
              <a:rPr lang="hi-IN" dirty="0">
                <a:solidFill>
                  <a:srgbClr val="000000"/>
                </a:solidFill>
                <a:cs typeface="Arial" charset="0"/>
              </a:rPr>
              <a:t>पैकेट में से </a:t>
            </a:r>
            <a:r>
              <a:rPr lang="en-US" dirty="0">
                <a:solidFill>
                  <a:srgbClr val="000000"/>
                </a:solidFill>
                <a:cs typeface="Arial" charset="0"/>
              </a:rPr>
              <a:t>6 </a:t>
            </a:r>
            <a:r>
              <a:rPr lang="hi-IN" dirty="0">
                <a:solidFill>
                  <a:srgbClr val="000000"/>
                </a:solidFill>
                <a:cs typeface="Arial" charset="0"/>
              </a:rPr>
              <a:t>सड़ गए हैं। </a:t>
            </a:r>
            <a:endParaRPr lang="en-US" dirty="0">
              <a:solidFill>
                <a:srgbClr val="000000"/>
              </a:solidFill>
              <a:cs typeface="Arial" charset="0"/>
            </a:endParaRPr>
          </a:p>
          <a:p>
            <a:pPr marL="342900" indent="-342900" algn="just" eaLnBrk="1" hangingPunct="1">
              <a:lnSpc>
                <a:spcPct val="150000"/>
              </a:lnSpc>
              <a:buSzPct val="100000"/>
              <a:buFont typeface="Arial" charset="0"/>
              <a:buChar char="•"/>
            </a:pPr>
            <a:r>
              <a:rPr lang="hi-IN" dirty="0">
                <a:solidFill>
                  <a:srgbClr val="000000"/>
                </a:solidFill>
                <a:cs typeface="Arial" charset="0"/>
              </a:rPr>
              <a:t>बाकि ढ़ूंढ़ने के लिए, हम </a:t>
            </a:r>
            <a:r>
              <a:rPr lang="en-US" dirty="0">
                <a:solidFill>
                  <a:srgbClr val="000000"/>
                </a:solidFill>
                <a:cs typeface="Arial" charset="0"/>
              </a:rPr>
              <a:t>12 </a:t>
            </a:r>
            <a:r>
              <a:rPr lang="hi-IN" dirty="0">
                <a:solidFill>
                  <a:srgbClr val="000000"/>
                </a:solidFill>
                <a:cs typeface="Arial" charset="0"/>
              </a:rPr>
              <a:t>में से </a:t>
            </a:r>
            <a:r>
              <a:rPr lang="en-US" dirty="0">
                <a:solidFill>
                  <a:srgbClr val="000000"/>
                </a:solidFill>
                <a:cs typeface="Arial" charset="0"/>
              </a:rPr>
              <a:t>6 </a:t>
            </a:r>
            <a:r>
              <a:rPr lang="hi-IN" dirty="0">
                <a:solidFill>
                  <a:srgbClr val="000000"/>
                </a:solidFill>
                <a:cs typeface="Arial" charset="0"/>
              </a:rPr>
              <a:t>को घटा देंगे यानि कि </a:t>
            </a:r>
            <a:r>
              <a:rPr lang="en-US" dirty="0">
                <a:solidFill>
                  <a:srgbClr val="000000"/>
                </a:solidFill>
                <a:cs typeface="Arial" charset="0"/>
              </a:rPr>
              <a:t>12 </a:t>
            </a:r>
            <a:r>
              <a:rPr lang="mr-IN" dirty="0">
                <a:solidFill>
                  <a:srgbClr val="000000"/>
                </a:solidFill>
                <a:cs typeface="Arial" charset="0"/>
              </a:rPr>
              <a:t>–</a:t>
            </a:r>
            <a:r>
              <a:rPr lang="en-US" dirty="0">
                <a:solidFill>
                  <a:srgbClr val="000000"/>
                </a:solidFill>
                <a:cs typeface="Arial" charset="0"/>
              </a:rPr>
              <a:t> 6 </a:t>
            </a:r>
            <a:r>
              <a:rPr lang="hi-IN" dirty="0">
                <a:solidFill>
                  <a:srgbClr val="000000"/>
                </a:solidFill>
                <a:cs typeface="Arial" charset="0"/>
              </a:rPr>
              <a:t>यानि कि</a:t>
            </a:r>
            <a:r>
              <a:rPr lang="en-US" dirty="0">
                <a:solidFill>
                  <a:srgbClr val="000000"/>
                </a:solidFill>
                <a:cs typeface="Arial" charset="0"/>
              </a:rPr>
              <a:t> 6</a:t>
            </a:r>
          </a:p>
          <a:p>
            <a:pPr marL="342900" indent="-342900" algn="just" eaLnBrk="1" hangingPunct="1">
              <a:lnSpc>
                <a:spcPct val="150000"/>
              </a:lnSpc>
              <a:buSzPct val="100000"/>
              <a:buFont typeface="Arial" charset="0"/>
              <a:buChar char="•"/>
            </a:pPr>
            <a:r>
              <a:rPr lang="hi-IN" dirty="0">
                <a:solidFill>
                  <a:srgbClr val="000000"/>
                </a:solidFill>
                <a:cs typeface="Arial" charset="0"/>
              </a:rPr>
              <a:t>इसका मतलब है कि </a:t>
            </a:r>
            <a:r>
              <a:rPr lang="en-US" dirty="0">
                <a:solidFill>
                  <a:srgbClr val="000000"/>
                </a:solidFill>
                <a:cs typeface="Arial" charset="0"/>
              </a:rPr>
              <a:t>6 </a:t>
            </a:r>
            <a:r>
              <a:rPr lang="hi-IN" dirty="0">
                <a:solidFill>
                  <a:srgbClr val="000000"/>
                </a:solidFill>
                <a:cs typeface="Arial" charset="0"/>
              </a:rPr>
              <a:t>पैकेट अभी भी सही हैं  </a:t>
            </a: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p:txBody>
      </p:sp>
      <p:graphicFrame>
        <p:nvGraphicFramePr>
          <p:cNvPr id="19" name="Table 18"/>
          <p:cNvGraphicFramePr>
            <a:graphicFrameLocks noGrp="1"/>
          </p:cNvGraphicFramePr>
          <p:nvPr>
            <p:extLst>
              <p:ext uri="{D42A27DB-BD31-4B8C-83A1-F6EECF244321}">
                <p14:modId xmlns:p14="http://schemas.microsoft.com/office/powerpoint/2010/main" val="1495969517"/>
              </p:ext>
            </p:extLst>
          </p:nvPr>
        </p:nvGraphicFramePr>
        <p:xfrm>
          <a:off x="4946822" y="2209800"/>
          <a:ext cx="3810000" cy="700408"/>
        </p:xfrm>
        <a:graphic>
          <a:graphicData uri="http://schemas.openxmlformats.org/drawingml/2006/table">
            <a:tbl>
              <a:tblPr firstRow="1" firstCol="1" bandRow="1">
                <a:tableStyleId>{5C22544A-7EE6-4342-B048-85BDC9FD1C3A}</a:tableStyleId>
              </a:tblPr>
              <a:tblGrid>
                <a:gridCol w="1882461">
                  <a:extLst>
                    <a:ext uri="{9D8B030D-6E8A-4147-A177-3AD203B41FA5}">
                      <a16:colId xmlns:a16="http://schemas.microsoft.com/office/drawing/2014/main" val="20000"/>
                    </a:ext>
                  </a:extLst>
                </a:gridCol>
                <a:gridCol w="1927539">
                  <a:extLst>
                    <a:ext uri="{9D8B030D-6E8A-4147-A177-3AD203B41FA5}">
                      <a16:colId xmlns:a16="http://schemas.microsoft.com/office/drawing/2014/main" val="20001"/>
                    </a:ext>
                  </a:extLst>
                </a:gridCol>
              </a:tblGrid>
              <a:tr h="350204">
                <a:tc>
                  <a:txBody>
                    <a:bodyPr/>
                    <a:lstStyle/>
                    <a:p>
                      <a:pPr algn="ctr">
                        <a:spcAft>
                          <a:spcPts val="800"/>
                        </a:spcAft>
                      </a:pPr>
                      <a:r>
                        <a:rPr lang="en-AU" sz="1800" dirty="0">
                          <a:solidFill>
                            <a:sysClr val="windowText" lastClr="000000"/>
                          </a:solidFill>
                          <a:effectLst/>
                        </a:rPr>
                        <a:t>6 </a:t>
                      </a:r>
                      <a:r>
                        <a:rPr lang="hi-IN" sz="1800" dirty="0">
                          <a:solidFill>
                            <a:sysClr val="windowText" lastClr="000000"/>
                          </a:solidFill>
                          <a:effectLst/>
                        </a:rPr>
                        <a:t>पैकेट</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800"/>
                        </a:spcAft>
                      </a:pPr>
                      <a:r>
                        <a:rPr lang="en-AU" sz="1800">
                          <a:solidFill>
                            <a:sysClr val="windowText" lastClr="000000"/>
                          </a:solidFill>
                          <a:effectLst/>
                        </a:rPr>
                        <a:t>????</a:t>
                      </a:r>
                      <a:endParaRPr lang="en-GB" sz="180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50204">
                <a:tc gridSpan="2">
                  <a:txBody>
                    <a:bodyPr/>
                    <a:lstStyle/>
                    <a:p>
                      <a:pPr algn="ctr">
                        <a:spcAft>
                          <a:spcPts val="0"/>
                        </a:spcAft>
                      </a:pPr>
                      <a:r>
                        <a:rPr lang="en-AU" sz="1800" dirty="0">
                          <a:solidFill>
                            <a:sysClr val="windowText" lastClr="000000"/>
                          </a:solidFill>
                          <a:effectLst/>
                        </a:rPr>
                        <a:t>12 </a:t>
                      </a:r>
                      <a:r>
                        <a:rPr lang="hi-IN" sz="1800" dirty="0">
                          <a:solidFill>
                            <a:sysClr val="windowText" lastClr="000000"/>
                          </a:solidFill>
                          <a:effectLst/>
                        </a:rPr>
                        <a:t>पैकेट</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338212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 of addition and subtraction combinations</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You have 7 shirts. Your friend has 2 shirts lesser than you. What is the total number of shirts you and your friend have?</a:t>
            </a:r>
          </a:p>
          <a:p>
            <a:pPr marL="285750" indent="-285750" algn="just">
              <a:lnSpc>
                <a:spcPct val="150000"/>
              </a:lnSpc>
              <a:buFont typeface="Arial" charset="0"/>
              <a:buChar char="•"/>
            </a:pPr>
            <a:r>
              <a:rPr lang="en-US" sz="2000" dirty="0"/>
              <a:t>There are 127 fruits in a fruit basket. 50 of these are oranges, 13 are apples and the rest are bananas. How many bananas are there in the basket?</a:t>
            </a:r>
            <a:endParaRPr lang="en-GB" sz="2000" dirty="0"/>
          </a:p>
          <a:p>
            <a:pPr algn="just">
              <a:lnSpc>
                <a:spcPct val="150000"/>
              </a:lnSpc>
            </a:pPr>
            <a:endParaRPr lang="en-GB" sz="2000" dirty="0"/>
          </a:p>
        </p:txBody>
      </p:sp>
      <p:sp>
        <p:nvSpPr>
          <p:cNvPr id="15"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जोड़ने और घटाने के समावेष का प्रयोग </a:t>
            </a:r>
            <a:endParaRPr lang="en-GB" sz="2400" dirty="0">
              <a:solidFill>
                <a:srgbClr val="000000"/>
              </a:solidFill>
              <a:cs typeface="Arial" charset="0"/>
            </a:endParaRPr>
          </a:p>
        </p:txBody>
      </p:sp>
      <p:sp>
        <p:nvSpPr>
          <p:cNvPr id="16" name="Text Box 2"/>
          <p:cNvSpPr txBox="1">
            <a:spLocks noChangeArrowheads="1"/>
          </p:cNvSpPr>
          <p:nvPr/>
        </p:nvSpPr>
        <p:spPr bwMode="auto">
          <a:xfrm>
            <a:off x="4705865"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2000" dirty="0"/>
              <a:t>आपके पास </a:t>
            </a:r>
            <a:r>
              <a:rPr lang="en-US" sz="2000" dirty="0"/>
              <a:t>7 </a:t>
            </a:r>
            <a:r>
              <a:rPr lang="hi-IN" sz="2000" dirty="0"/>
              <a:t>शर्ट हैं। आपके दोस्त के पास आपसे </a:t>
            </a:r>
            <a:r>
              <a:rPr lang="en-US" sz="2000" dirty="0"/>
              <a:t>2 </a:t>
            </a:r>
            <a:r>
              <a:rPr lang="hi-IN" sz="2000" dirty="0"/>
              <a:t>शर्ट कम हैं। आपके और आपके दोस्त के पास कुल कितने शर्ट हैं?  </a:t>
            </a:r>
            <a:endParaRPr lang="en-US" sz="2000" dirty="0"/>
          </a:p>
          <a:p>
            <a:pPr marL="285750" indent="-285750" algn="just">
              <a:lnSpc>
                <a:spcPct val="150000"/>
              </a:lnSpc>
              <a:buFont typeface="Arial" charset="0"/>
              <a:buChar char="•"/>
            </a:pPr>
            <a:r>
              <a:rPr lang="hi-IN" sz="2000" dirty="0"/>
              <a:t>फल की एक टोकरी में </a:t>
            </a:r>
            <a:r>
              <a:rPr lang="en-US" sz="2000" dirty="0"/>
              <a:t>127 </a:t>
            </a:r>
            <a:r>
              <a:rPr lang="hi-IN" sz="2000" dirty="0"/>
              <a:t>फल हैं। उनमें से </a:t>
            </a:r>
            <a:r>
              <a:rPr lang="en-US" sz="2000" dirty="0"/>
              <a:t>50 </a:t>
            </a:r>
            <a:r>
              <a:rPr lang="hi-IN" sz="2000" dirty="0"/>
              <a:t>संतरा, </a:t>
            </a:r>
            <a:r>
              <a:rPr lang="en-US" sz="2000" dirty="0"/>
              <a:t>13 </a:t>
            </a:r>
            <a:r>
              <a:rPr lang="hi-IN" sz="2000" dirty="0"/>
              <a:t>सेब हैं और बाकि सब केले हैं। टोकरी में कितने केले हैं?  </a:t>
            </a:r>
            <a:endParaRPr lang="en-GB" sz="2000" dirty="0"/>
          </a:p>
          <a:p>
            <a:pPr algn="just">
              <a:lnSpc>
                <a:spcPct val="150000"/>
              </a:lnSpc>
            </a:pPr>
            <a:endParaRPr lang="en-GB" sz="2000" dirty="0"/>
          </a:p>
        </p:txBody>
      </p:sp>
    </p:spTree>
    <p:extLst>
      <p:ext uri="{BB962C8B-B14F-4D97-AF65-F5344CB8AC3E}">
        <p14:creationId xmlns:p14="http://schemas.microsoft.com/office/powerpoint/2010/main" val="79248358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 of multiplication</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a:lnSpc>
                <a:spcPct val="150000"/>
              </a:lnSpc>
              <a:buFont typeface="Arial" charset="0"/>
              <a:buChar char="•"/>
            </a:pPr>
            <a:r>
              <a:rPr lang="en-US" sz="1700" dirty="0"/>
              <a:t>A bus can carry a maximum of 75 students. If a school owns 7 buses, what is the maximum number of students that can travel in all the buses combined?</a:t>
            </a:r>
            <a:r>
              <a:rPr lang="en-GB" sz="1700" dirty="0"/>
              <a:t> </a:t>
            </a:r>
          </a:p>
          <a:p>
            <a:pPr marL="342900" indent="-342900" algn="just">
              <a:lnSpc>
                <a:spcPct val="150000"/>
              </a:lnSpc>
              <a:buFont typeface="Arial" charset="0"/>
              <a:buChar char="•"/>
            </a:pPr>
            <a:r>
              <a:rPr lang="en-US" sz="1700" dirty="0"/>
              <a:t>A child goes to buy 10 samosas. If each samosa costs </a:t>
            </a:r>
            <a:r>
              <a:rPr lang="en-US" sz="1700" dirty="0" err="1"/>
              <a:t>Rs</a:t>
            </a:r>
            <a:r>
              <a:rPr lang="en-US" sz="1700" dirty="0"/>
              <a:t>. 5. What is the total money she has to pay to buy the samosas?</a:t>
            </a:r>
          </a:p>
          <a:p>
            <a:pPr marL="342900" indent="-342900" algn="just">
              <a:lnSpc>
                <a:spcPct val="150000"/>
              </a:lnSpc>
              <a:buFont typeface="Arial" charset="0"/>
              <a:buChar char="•"/>
            </a:pPr>
            <a:r>
              <a:rPr lang="en-GB" sz="1700" dirty="0"/>
              <a:t>50 customers visit a sweets shop on a particular day. Each person buys 2 sweets. What is the total number of sweets sold by the shop on that day?  </a:t>
            </a: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5" name="Text Box 2"/>
          <p:cNvSpPr txBox="1">
            <a:spLocks noChangeArrowheads="1"/>
          </p:cNvSpPr>
          <p:nvPr/>
        </p:nvSpPr>
        <p:spPr bwMode="auto">
          <a:xfrm>
            <a:off x="4724400" y="1070276"/>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a:lnSpc>
                <a:spcPct val="150000"/>
              </a:lnSpc>
              <a:buFont typeface="Arial" charset="0"/>
              <a:buChar char="•"/>
            </a:pPr>
            <a:r>
              <a:rPr lang="hi-IN" sz="1700" dirty="0"/>
              <a:t>एक बस में अधिकतम </a:t>
            </a:r>
            <a:r>
              <a:rPr lang="en-US" sz="1700" dirty="0"/>
              <a:t>75 </a:t>
            </a:r>
            <a:r>
              <a:rPr lang="hi-IN" sz="1700" dirty="0"/>
              <a:t>छात्र यात्रा कर सकते हैं। अगर स्कुल के पास </a:t>
            </a:r>
            <a:r>
              <a:rPr lang="en-US" sz="1700" dirty="0"/>
              <a:t>7 </a:t>
            </a:r>
            <a:r>
              <a:rPr lang="hi-IN" sz="1700" dirty="0"/>
              <a:t>बसें हैं, तो सभी बसों में मिलाकर अधिकतम कितने छात्र यात्रा कर सकते हैं? </a:t>
            </a:r>
            <a:endParaRPr lang="en-GB" sz="1700" dirty="0"/>
          </a:p>
          <a:p>
            <a:pPr marL="342900" indent="-342900" algn="just">
              <a:lnSpc>
                <a:spcPct val="150000"/>
              </a:lnSpc>
              <a:buFont typeface="Arial" charset="0"/>
              <a:buChar char="•"/>
            </a:pPr>
            <a:r>
              <a:rPr lang="hi-IN" sz="1700" dirty="0"/>
              <a:t>एक बच्चा </a:t>
            </a:r>
            <a:r>
              <a:rPr lang="en-US" sz="1700" dirty="0"/>
              <a:t>10 </a:t>
            </a:r>
            <a:r>
              <a:rPr lang="hi-IN" sz="1700" dirty="0"/>
              <a:t>समोसा खरीदने जाता है। अगर प्रत्येक समोसा की कीमत </a:t>
            </a:r>
            <a:r>
              <a:rPr lang="en-US" sz="1700" dirty="0"/>
              <a:t>5</a:t>
            </a:r>
            <a:r>
              <a:rPr lang="hi-IN" sz="1700" dirty="0"/>
              <a:t> रुपए है, तो उसे समोसा खरीदने के लिए कुल कितनी राशि का भुगतान करना पड़ेगा? </a:t>
            </a:r>
            <a:endParaRPr lang="en-US" sz="1700" dirty="0"/>
          </a:p>
          <a:p>
            <a:pPr marL="342900" indent="-342900" algn="just">
              <a:lnSpc>
                <a:spcPct val="150000"/>
              </a:lnSpc>
              <a:buFont typeface="Arial" charset="0"/>
              <a:buChar char="•"/>
            </a:pPr>
            <a:r>
              <a:rPr lang="hi-IN" sz="1700" dirty="0"/>
              <a:t>मिठाई की दुकान पर एक दिन में </a:t>
            </a:r>
            <a:r>
              <a:rPr lang="en-GB" sz="1700" dirty="0"/>
              <a:t>50 </a:t>
            </a:r>
            <a:r>
              <a:rPr lang="hi-IN" sz="1700" dirty="0"/>
              <a:t>ग्राहक आते हैं। हर व्यक्ति </a:t>
            </a:r>
            <a:r>
              <a:rPr lang="en-GB" sz="1700" dirty="0"/>
              <a:t>2 </a:t>
            </a:r>
            <a:r>
              <a:rPr lang="hi-IN" sz="1700" dirty="0"/>
              <a:t>मिठाई खरीदता है। दुकान में उस दिन कुल कितनी मिठाई बिकती है? </a:t>
            </a:r>
            <a:endParaRPr lang="en-GB" sz="1700" dirty="0"/>
          </a:p>
        </p:txBody>
      </p:sp>
      <p:sp>
        <p:nvSpPr>
          <p:cNvPr id="16" name="Text Box 1"/>
          <p:cNvSpPr txBox="1">
            <a:spLocks noChangeArrowheads="1"/>
          </p:cNvSpPr>
          <p:nvPr/>
        </p:nvSpPr>
        <p:spPr bwMode="auto">
          <a:xfrm>
            <a:off x="4724400" y="148281"/>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गुणा का प्रयोग </a:t>
            </a:r>
            <a:endParaRPr lang="en-GB" sz="2400" dirty="0">
              <a:solidFill>
                <a:srgbClr val="000000"/>
              </a:solidFill>
              <a:cs typeface="Arial" charset="0"/>
            </a:endParaRPr>
          </a:p>
        </p:txBody>
      </p:sp>
    </p:spTree>
    <p:extLst>
      <p:ext uri="{BB962C8B-B14F-4D97-AF65-F5344CB8AC3E}">
        <p14:creationId xmlns:p14="http://schemas.microsoft.com/office/powerpoint/2010/main" val="9863989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 of multiplication and addition/subtraction</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1700" dirty="0"/>
              <a:t>500 children study in a school. Up to 50 students can travel in a single bus. The school has 8 school buses. The school wants to take as many children as it can on the buses for a picnic. How many students can’t go for the picnic? </a:t>
            </a:r>
          </a:p>
          <a:p>
            <a:pPr marL="285750" indent="-285750" algn="just">
              <a:lnSpc>
                <a:spcPct val="150000"/>
              </a:lnSpc>
              <a:buFont typeface="Arial" charset="0"/>
              <a:buChar char="•"/>
            </a:pPr>
            <a:r>
              <a:rPr lang="en-US" sz="1700" dirty="0" err="1"/>
              <a:t>Ramu</a:t>
            </a:r>
            <a:r>
              <a:rPr lang="en-US" sz="1700" dirty="0"/>
              <a:t> sells 4 toffees each to 4 of his customers and he is still left with 3. How many did he have to begin with? </a:t>
            </a:r>
          </a:p>
          <a:p>
            <a:pPr marL="285750" indent="-285750" algn="just">
              <a:lnSpc>
                <a:spcPct val="150000"/>
              </a:lnSpc>
              <a:buFont typeface="Arial" charset="0"/>
              <a:buChar char="•"/>
            </a:pPr>
            <a:r>
              <a:rPr lang="en-GB" sz="1700" dirty="0" err="1"/>
              <a:t>Kanku</a:t>
            </a:r>
            <a:r>
              <a:rPr lang="en-GB" sz="1700" dirty="0"/>
              <a:t> sells 5 Kgs of onion @ </a:t>
            </a:r>
            <a:r>
              <a:rPr lang="en-GB" sz="1700" dirty="0" err="1"/>
              <a:t>Rs</a:t>
            </a:r>
            <a:r>
              <a:rPr lang="en-GB" sz="1700" dirty="0"/>
              <a:t>. 20/kg and 7 Kgs of tomato @ Rs. 30/kg. How much money does he make from selling onions and tomatoes? </a:t>
            </a:r>
          </a:p>
        </p:txBody>
      </p:sp>
      <p:sp>
        <p:nvSpPr>
          <p:cNvPr id="15" name="Text Box 2"/>
          <p:cNvSpPr txBox="1">
            <a:spLocks noChangeArrowheads="1"/>
          </p:cNvSpPr>
          <p:nvPr/>
        </p:nvSpPr>
        <p:spPr bwMode="auto">
          <a:xfrm>
            <a:off x="47244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गुणा और जोड़/ घटा का प्रयोग </a:t>
            </a:r>
            <a:endParaRPr lang="en-GB" sz="2400" dirty="0">
              <a:solidFill>
                <a:srgbClr val="000000"/>
              </a:solidFill>
              <a:cs typeface="Arial" charset="0"/>
            </a:endParaRPr>
          </a:p>
        </p:txBody>
      </p:sp>
      <p:sp>
        <p:nvSpPr>
          <p:cNvPr id="17" name="Text Box 2"/>
          <p:cNvSpPr txBox="1">
            <a:spLocks noChangeArrowheads="1"/>
          </p:cNvSpPr>
          <p:nvPr/>
        </p:nvSpPr>
        <p:spPr bwMode="auto">
          <a:xfrm>
            <a:off x="47244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1700" dirty="0"/>
              <a:t>एक स्कुल में </a:t>
            </a:r>
            <a:r>
              <a:rPr lang="en-US" sz="1700" dirty="0"/>
              <a:t>500</a:t>
            </a:r>
            <a:r>
              <a:rPr lang="hi-IN" sz="1700" dirty="0"/>
              <a:t> बच्चे पढ़ते हैं। </a:t>
            </a:r>
            <a:r>
              <a:rPr lang="en-US" sz="1700" dirty="0"/>
              <a:t>50</a:t>
            </a:r>
            <a:r>
              <a:rPr lang="hi-IN" sz="1700" dirty="0"/>
              <a:t> छात्र तक एक बस में यात्रा कर सकते हैं।</a:t>
            </a:r>
            <a:r>
              <a:rPr lang="en-US" sz="1700" dirty="0"/>
              <a:t> </a:t>
            </a:r>
            <a:r>
              <a:rPr lang="hi-IN" sz="1700" dirty="0"/>
              <a:t>स्कुल के पास </a:t>
            </a:r>
            <a:r>
              <a:rPr lang="en-US" sz="1700" dirty="0"/>
              <a:t>8 </a:t>
            </a:r>
            <a:r>
              <a:rPr lang="hi-IN" sz="1700" dirty="0"/>
              <a:t>स्कुल बसें हैं। स्कुल बसों में ज्यादा से ज्यादा बच्चों को पिकनिक ले जाना चाहती है। कितने बच्चे पिकनिक पर नहीं जा सकेंगे?  </a:t>
            </a:r>
            <a:endParaRPr lang="en-US" sz="1700" dirty="0"/>
          </a:p>
          <a:p>
            <a:pPr marL="285750" indent="-285750" algn="just">
              <a:lnSpc>
                <a:spcPct val="150000"/>
              </a:lnSpc>
              <a:buFont typeface="Arial" charset="0"/>
              <a:buChar char="•"/>
            </a:pPr>
            <a:r>
              <a:rPr lang="hi-IN" sz="1700" dirty="0"/>
              <a:t>रामु अपने </a:t>
            </a:r>
            <a:r>
              <a:rPr lang="en-US" sz="1700" dirty="0"/>
              <a:t>4 </a:t>
            </a:r>
            <a:r>
              <a:rPr lang="hi-IN" sz="1700" dirty="0"/>
              <a:t>ग्राहकों में से हरेक को </a:t>
            </a:r>
            <a:r>
              <a:rPr lang="en-US" sz="1700" dirty="0"/>
              <a:t>4</a:t>
            </a:r>
            <a:r>
              <a:rPr lang="hi-IN" sz="1700" dirty="0"/>
              <a:t> टॉफी</a:t>
            </a:r>
            <a:r>
              <a:rPr lang="en-US" sz="1700" dirty="0"/>
              <a:t> </a:t>
            </a:r>
            <a:r>
              <a:rPr lang="hi-IN" sz="1700" dirty="0"/>
              <a:t>बेचता है और उसके पास अभी </a:t>
            </a:r>
            <a:r>
              <a:rPr lang="en-US" sz="1700" dirty="0"/>
              <a:t>3</a:t>
            </a:r>
            <a:r>
              <a:rPr lang="hi-IN" sz="1700" dirty="0"/>
              <a:t> टॉफी बची है। तो उसके पास शुरु में कितनी टॉफी थी? </a:t>
            </a:r>
            <a:endParaRPr lang="en-US" sz="1700" dirty="0"/>
          </a:p>
          <a:p>
            <a:pPr marL="285750" indent="-285750" algn="just">
              <a:lnSpc>
                <a:spcPct val="150000"/>
              </a:lnSpc>
              <a:buFont typeface="Arial" charset="0"/>
              <a:buChar char="•"/>
            </a:pPr>
            <a:r>
              <a:rPr lang="hi-IN" sz="1700" dirty="0"/>
              <a:t>कंकु </a:t>
            </a:r>
            <a:r>
              <a:rPr lang="en-GB" sz="1700" dirty="0"/>
              <a:t>20</a:t>
            </a:r>
            <a:r>
              <a:rPr lang="hi-IN" sz="1700" dirty="0"/>
              <a:t> रुपए प्रति किलो की दर से </a:t>
            </a:r>
            <a:r>
              <a:rPr lang="en-GB" sz="1700" dirty="0"/>
              <a:t>5 </a:t>
            </a:r>
            <a:r>
              <a:rPr lang="hi-IN" sz="1700" dirty="0"/>
              <a:t>किलो प्याज बेचता है और </a:t>
            </a:r>
            <a:r>
              <a:rPr lang="en-GB" sz="1700" dirty="0"/>
              <a:t>30</a:t>
            </a:r>
            <a:r>
              <a:rPr lang="hi-IN" sz="1700" dirty="0"/>
              <a:t> रुपए किलो की दर से </a:t>
            </a:r>
            <a:r>
              <a:rPr lang="en-GB" sz="1700" dirty="0"/>
              <a:t>7</a:t>
            </a:r>
            <a:r>
              <a:rPr lang="hi-IN" sz="1700" dirty="0"/>
              <a:t> किलो टमाटर बेचता है। वो प्याज और टमाटर बेचकर कितने पैसे कमाता है? </a:t>
            </a:r>
            <a:endParaRPr lang="en-GB" sz="1700" dirty="0"/>
          </a:p>
        </p:txBody>
      </p:sp>
    </p:spTree>
    <p:extLst>
      <p:ext uri="{BB962C8B-B14F-4D97-AF65-F5344CB8AC3E}">
        <p14:creationId xmlns:p14="http://schemas.microsoft.com/office/powerpoint/2010/main" val="92718881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 of division</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I have </a:t>
            </a:r>
            <a:r>
              <a:rPr lang="en-US" sz="2000" dirty="0" err="1"/>
              <a:t>Rs</a:t>
            </a:r>
            <a:r>
              <a:rPr lang="en-US" sz="2000" dirty="0"/>
              <a:t>. 300 with me. 1 Kg of onion costs </a:t>
            </a:r>
            <a:r>
              <a:rPr lang="en-US" sz="2000" dirty="0" err="1"/>
              <a:t>Rs</a:t>
            </a:r>
            <a:r>
              <a:rPr lang="en-US" sz="2000" dirty="0"/>
              <a:t>. 30. How many </a:t>
            </a:r>
            <a:r>
              <a:rPr lang="en-US" sz="2000" dirty="0" err="1"/>
              <a:t>kgs</a:t>
            </a:r>
            <a:r>
              <a:rPr lang="en-US" sz="2000" dirty="0"/>
              <a:t> of onions can I buy?</a:t>
            </a:r>
          </a:p>
          <a:p>
            <a:pPr marL="285750" indent="-285750" algn="just">
              <a:lnSpc>
                <a:spcPct val="150000"/>
              </a:lnSpc>
              <a:buFont typeface="Arial" charset="0"/>
              <a:buChar char="•"/>
            </a:pPr>
            <a:r>
              <a:rPr lang="en-US" sz="2000" dirty="0"/>
              <a:t>There are 100 students in a class. Each bench in the class has 5 students sitting on it. How many benches are there in the class?</a:t>
            </a:r>
            <a:endParaRPr lang="en-GB" sz="2000" dirty="0"/>
          </a:p>
        </p:txBody>
      </p:sp>
      <p:sp>
        <p:nvSpPr>
          <p:cNvPr id="15" name="Text Box 2"/>
          <p:cNvSpPr txBox="1">
            <a:spLocks noChangeArrowheads="1"/>
          </p:cNvSpPr>
          <p:nvPr/>
        </p:nvSpPr>
        <p:spPr bwMode="auto">
          <a:xfrm>
            <a:off x="47244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भाग का प्रयोग </a:t>
            </a:r>
            <a:endParaRPr lang="en-GB" sz="2400" dirty="0">
              <a:solidFill>
                <a:srgbClr val="000000"/>
              </a:solidFill>
              <a:cs typeface="Arial" charset="0"/>
            </a:endParaRPr>
          </a:p>
        </p:txBody>
      </p:sp>
      <p:sp>
        <p:nvSpPr>
          <p:cNvPr id="17" name="Text Box 2"/>
          <p:cNvSpPr txBox="1">
            <a:spLocks noChangeArrowheads="1"/>
          </p:cNvSpPr>
          <p:nvPr/>
        </p:nvSpPr>
        <p:spPr bwMode="auto">
          <a:xfrm>
            <a:off x="47244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2000" dirty="0"/>
              <a:t>मेरे पास </a:t>
            </a:r>
            <a:r>
              <a:rPr lang="en-US" sz="2000" dirty="0"/>
              <a:t>300</a:t>
            </a:r>
            <a:r>
              <a:rPr lang="hi-IN" sz="2000" dirty="0"/>
              <a:t> रुपए हैं। </a:t>
            </a:r>
            <a:r>
              <a:rPr lang="en-US" sz="2000" dirty="0"/>
              <a:t>1 </a:t>
            </a:r>
            <a:r>
              <a:rPr lang="hi-IN" sz="2000" dirty="0"/>
              <a:t>किलो प्याज की कीमत </a:t>
            </a:r>
            <a:r>
              <a:rPr lang="en-US" sz="2000" dirty="0"/>
              <a:t>30</a:t>
            </a:r>
            <a:r>
              <a:rPr lang="hi-IN" sz="2000" dirty="0"/>
              <a:t> रुपए है। मैं कितने किलो प्याज खरीद सकता हूं?  </a:t>
            </a:r>
            <a:endParaRPr lang="en-US" sz="2000" dirty="0"/>
          </a:p>
          <a:p>
            <a:pPr marL="285750" indent="-285750" algn="just">
              <a:lnSpc>
                <a:spcPct val="150000"/>
              </a:lnSpc>
              <a:buFont typeface="Arial" charset="0"/>
              <a:buChar char="•"/>
            </a:pPr>
            <a:r>
              <a:rPr lang="hi-IN" sz="2000" dirty="0"/>
              <a:t>एक कक्षा में </a:t>
            </a:r>
            <a:r>
              <a:rPr lang="en-US" sz="2000" dirty="0"/>
              <a:t>100 </a:t>
            </a:r>
            <a:r>
              <a:rPr lang="hi-IN" sz="2000" dirty="0"/>
              <a:t>छात्र हैं। कक्षा के हरेक बेंच पर </a:t>
            </a:r>
            <a:r>
              <a:rPr lang="en-US" sz="2000" dirty="0"/>
              <a:t>5 </a:t>
            </a:r>
            <a:r>
              <a:rPr lang="hi-IN" sz="2000" dirty="0"/>
              <a:t>छात्र बैठ सकते हैं। कक्षा में कितने बेंच हैं?  </a:t>
            </a:r>
            <a:endParaRPr lang="en-GB" sz="2000" dirty="0"/>
          </a:p>
        </p:txBody>
      </p:sp>
    </p:spTree>
    <p:extLst>
      <p:ext uri="{BB962C8B-B14F-4D97-AF65-F5344CB8AC3E}">
        <p14:creationId xmlns:p14="http://schemas.microsoft.com/office/powerpoint/2010/main" val="132617852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15</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Sequencing of operations</a:t>
            </a:r>
          </a:p>
        </p:txBody>
      </p:sp>
      <p:sp>
        <p:nvSpPr>
          <p:cNvPr id="12" name="Text Box 2"/>
          <p:cNvSpPr txBox="1">
            <a:spLocks noChangeArrowheads="1"/>
          </p:cNvSpPr>
          <p:nvPr/>
        </p:nvSpPr>
        <p:spPr bwMode="auto">
          <a:xfrm>
            <a:off x="228600" y="1066799"/>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a:p>
            <a:pPr eaLnBrk="1" hangingPunct="1">
              <a:lnSpc>
                <a:spcPct val="140000"/>
              </a:lnSpc>
              <a:buSzPct val="100000"/>
              <a:buFont typeface="Arial" charset="0"/>
              <a:buChar char="•"/>
            </a:pPr>
            <a:endParaRPr lang="en-US" sz="2000" dirty="0">
              <a:solidFill>
                <a:srgbClr val="000000"/>
              </a:solidFill>
              <a:cs typeface="Arial" charset="0"/>
            </a:endParaRPr>
          </a:p>
          <a:p>
            <a:pPr eaLnBrk="1" hangingPunct="1">
              <a:lnSpc>
                <a:spcPct val="140000"/>
              </a:lnSpc>
              <a:buSzPct val="100000"/>
              <a:buFont typeface="Arial" charset="0"/>
              <a:buChar char="•"/>
            </a:pPr>
            <a:r>
              <a:rPr lang="en-US" sz="2000" dirty="0">
                <a:solidFill>
                  <a:srgbClr val="000000"/>
                </a:solidFill>
                <a:cs typeface="Arial" charset="0"/>
              </a:rPr>
              <a:t>1</a:t>
            </a:r>
            <a:r>
              <a:rPr lang="en-US" sz="2000" baseline="30000" dirty="0">
                <a:solidFill>
                  <a:srgbClr val="000000"/>
                </a:solidFill>
                <a:cs typeface="Arial" charset="0"/>
              </a:rPr>
              <a:t>st</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Division</a:t>
            </a:r>
          </a:p>
          <a:p>
            <a:pPr eaLnBrk="1" hangingPunct="1">
              <a:lnSpc>
                <a:spcPct val="140000"/>
              </a:lnSpc>
              <a:buSzPct val="100000"/>
              <a:buFont typeface="Arial" charset="0"/>
              <a:buChar char="•"/>
            </a:pPr>
            <a:r>
              <a:rPr lang="en-US" sz="2000" dirty="0">
                <a:solidFill>
                  <a:srgbClr val="000000"/>
                </a:solidFill>
                <a:cs typeface="Arial" charset="0"/>
              </a:rPr>
              <a:t>2</a:t>
            </a:r>
            <a:r>
              <a:rPr lang="en-US" sz="2000" baseline="30000" dirty="0">
                <a:solidFill>
                  <a:srgbClr val="000000"/>
                </a:solidFill>
                <a:cs typeface="Arial" charset="0"/>
              </a:rPr>
              <a:t>nd</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Multiplication</a:t>
            </a:r>
          </a:p>
          <a:p>
            <a:pPr eaLnBrk="1" hangingPunct="1">
              <a:lnSpc>
                <a:spcPct val="140000"/>
              </a:lnSpc>
              <a:buSzPct val="100000"/>
              <a:buFont typeface="Arial" charset="0"/>
              <a:buChar char="•"/>
            </a:pPr>
            <a:r>
              <a:rPr lang="en-US" sz="2000" dirty="0">
                <a:solidFill>
                  <a:srgbClr val="000000"/>
                </a:solidFill>
                <a:cs typeface="Arial" charset="0"/>
              </a:rPr>
              <a:t>3</a:t>
            </a:r>
            <a:r>
              <a:rPr lang="en-US" sz="2000" baseline="30000" dirty="0">
                <a:solidFill>
                  <a:srgbClr val="000000"/>
                </a:solidFill>
                <a:cs typeface="Arial" charset="0"/>
              </a:rPr>
              <a:t>rd</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Addition</a:t>
            </a:r>
          </a:p>
          <a:p>
            <a:pPr eaLnBrk="1" hangingPunct="1">
              <a:lnSpc>
                <a:spcPct val="140000"/>
              </a:lnSpc>
              <a:buSzPct val="100000"/>
              <a:buFont typeface="Arial" charset="0"/>
              <a:buChar char="•"/>
            </a:pPr>
            <a:r>
              <a:rPr lang="en-US" sz="2000" dirty="0">
                <a:solidFill>
                  <a:srgbClr val="000000"/>
                </a:solidFill>
                <a:cs typeface="Arial" charset="0"/>
              </a:rPr>
              <a:t>4</a:t>
            </a:r>
            <a:r>
              <a:rPr lang="en-US" sz="2000" baseline="30000" dirty="0">
                <a:solidFill>
                  <a:srgbClr val="000000"/>
                </a:solidFill>
                <a:cs typeface="Arial" charset="0"/>
              </a:rPr>
              <a:t>th</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Subtraction</a:t>
            </a:r>
          </a:p>
          <a:p>
            <a:pPr eaLnBrk="1" hangingPunct="1">
              <a:lnSpc>
                <a:spcPct val="140000"/>
              </a:lnSpc>
              <a:buSzPct val="100000"/>
              <a:buFont typeface="Arial" charset="0"/>
              <a:buChar char="•"/>
            </a:pPr>
            <a:r>
              <a:rPr lang="en-US" sz="2000" dirty="0">
                <a:solidFill>
                  <a:srgbClr val="000000"/>
                </a:solidFill>
                <a:cs typeface="Arial" charset="0"/>
              </a:rPr>
              <a:t>Example:</a:t>
            </a:r>
          </a:p>
          <a:p>
            <a:pPr marL="0" indent="0" eaLnBrk="1" hangingPunct="1">
              <a:lnSpc>
                <a:spcPct val="140000"/>
              </a:lnSpc>
              <a:buSzPct val="100000"/>
            </a:pPr>
            <a:r>
              <a:rPr lang="en-US" sz="2000" dirty="0"/>
              <a:t>8 x 3 + 5 – 2</a:t>
            </a:r>
            <a:endParaRPr lang="en-GB" sz="2000" dirty="0"/>
          </a:p>
          <a:p>
            <a:pPr marL="0" indent="0" eaLnBrk="1" hangingPunct="1">
              <a:lnSpc>
                <a:spcPct val="140000"/>
              </a:lnSpc>
              <a:buSzPct val="100000"/>
            </a:pPr>
            <a:r>
              <a:rPr lang="en-US" sz="2000" dirty="0"/>
              <a:t>24 + 5 – 2</a:t>
            </a:r>
            <a:endParaRPr lang="en-GB" sz="2000" dirty="0"/>
          </a:p>
          <a:p>
            <a:pPr marL="0" indent="0" eaLnBrk="1" hangingPunct="1">
              <a:lnSpc>
                <a:spcPct val="140000"/>
              </a:lnSpc>
              <a:buSzPct val="100000"/>
            </a:pPr>
            <a:r>
              <a:rPr lang="en-US" sz="2000" dirty="0"/>
              <a:t>29 – 2</a:t>
            </a:r>
            <a:endParaRPr lang="en-GB" sz="2000" dirty="0"/>
          </a:p>
          <a:p>
            <a:pPr marL="0" indent="0" eaLnBrk="1" hangingPunct="1">
              <a:lnSpc>
                <a:spcPct val="140000"/>
              </a:lnSpc>
              <a:buSzPct val="100000"/>
            </a:pPr>
            <a:r>
              <a:rPr lang="en-US" sz="2000" b="1" u="sng" dirty="0">
                <a:solidFill>
                  <a:srgbClr val="000000"/>
                </a:solidFill>
                <a:cs typeface="Arial" charset="0"/>
              </a:rPr>
              <a:t>27</a:t>
            </a:r>
          </a:p>
        </p:txBody>
      </p:sp>
      <p:sp>
        <p:nvSpPr>
          <p:cNvPr id="15" name="Rectangle 14"/>
          <p:cNvSpPr/>
          <p:nvPr/>
        </p:nvSpPr>
        <p:spPr>
          <a:xfrm>
            <a:off x="533400" y="1230312"/>
            <a:ext cx="3581400" cy="59848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800"/>
              </a:spcAft>
            </a:pPr>
            <a:r>
              <a:rPr lang="en-US" sz="2400" dirty="0">
                <a:solidFill>
                  <a:srgbClr val="000000"/>
                </a:solidFill>
                <a:effectLst/>
                <a:latin typeface="Calibri" charset="0"/>
                <a:ea typeface="ＭＳ 明朝" charset="-128"/>
                <a:cs typeface="Times New Roman" charset="0"/>
              </a:rPr>
              <a:t>D   M   A   S</a:t>
            </a:r>
            <a:endParaRPr lang="en-GB" sz="2400" dirty="0">
              <a:effectLst/>
              <a:latin typeface="Calibri" charset="0"/>
              <a:ea typeface="ＭＳ 明朝" charset="-128"/>
              <a:cs typeface="Times New Roman" charset="0"/>
            </a:endParaRPr>
          </a:p>
        </p:txBody>
      </p:sp>
      <p:sp>
        <p:nvSpPr>
          <p:cNvPr id="16" name="Text Box 2"/>
          <p:cNvSpPr txBox="1">
            <a:spLocks noChangeArrowheads="1"/>
          </p:cNvSpPr>
          <p:nvPr/>
        </p:nvSpPr>
        <p:spPr bwMode="auto">
          <a:xfrm>
            <a:off x="4700588"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7" name="Text Box 1"/>
          <p:cNvSpPr txBox="1">
            <a:spLocks noChangeArrowheads="1"/>
          </p:cNvSpPr>
          <p:nvPr/>
        </p:nvSpPr>
        <p:spPr bwMode="auto">
          <a:xfrm>
            <a:off x="470058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ऑप्रेशन्स में क्रम </a:t>
            </a:r>
            <a:endParaRPr lang="en-GB" sz="2400" dirty="0">
              <a:solidFill>
                <a:srgbClr val="000000"/>
              </a:solidFill>
              <a:cs typeface="Arial" charset="0"/>
            </a:endParaRPr>
          </a:p>
        </p:txBody>
      </p:sp>
      <p:sp>
        <p:nvSpPr>
          <p:cNvPr id="18" name="Text Box 2"/>
          <p:cNvSpPr txBox="1">
            <a:spLocks noChangeArrowheads="1"/>
          </p:cNvSpPr>
          <p:nvPr/>
        </p:nvSpPr>
        <p:spPr bwMode="auto">
          <a:xfrm>
            <a:off x="4700588" y="1066799"/>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a:p>
            <a:pPr eaLnBrk="1" hangingPunct="1">
              <a:lnSpc>
                <a:spcPct val="140000"/>
              </a:lnSpc>
              <a:buSzPct val="100000"/>
              <a:buFont typeface="Arial" charset="0"/>
              <a:buChar char="•"/>
            </a:pPr>
            <a:endParaRPr lang="en-US" sz="2000" dirty="0">
              <a:solidFill>
                <a:srgbClr val="000000"/>
              </a:solidFill>
              <a:cs typeface="Arial" charset="0"/>
            </a:endParaRPr>
          </a:p>
          <a:p>
            <a:pPr eaLnBrk="1" hangingPunct="1">
              <a:lnSpc>
                <a:spcPct val="140000"/>
              </a:lnSpc>
              <a:buSzPct val="100000"/>
              <a:buFont typeface="Arial" charset="0"/>
              <a:buChar char="•"/>
            </a:pPr>
            <a:r>
              <a:rPr lang="en-US" sz="2000" dirty="0">
                <a:solidFill>
                  <a:srgbClr val="000000"/>
                </a:solidFill>
                <a:cs typeface="Arial" charset="0"/>
              </a:rPr>
              <a:t>1</a:t>
            </a:r>
            <a:r>
              <a:rPr lang="en-US" sz="2000" baseline="30000" dirty="0">
                <a:solidFill>
                  <a:srgbClr val="000000"/>
                </a:solidFill>
                <a:cs typeface="Arial" charset="0"/>
              </a:rPr>
              <a:t>st</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Division</a:t>
            </a:r>
            <a:r>
              <a:rPr lang="hi-IN" sz="2000" dirty="0">
                <a:solidFill>
                  <a:srgbClr val="000000"/>
                </a:solidFill>
                <a:cs typeface="Arial" charset="0"/>
              </a:rPr>
              <a:t> (भाग)</a:t>
            </a:r>
            <a:endParaRPr lang="en-US" sz="2000" dirty="0">
              <a:solidFill>
                <a:srgbClr val="000000"/>
              </a:solidFill>
              <a:cs typeface="Arial" charset="0"/>
            </a:endParaRPr>
          </a:p>
          <a:p>
            <a:pPr eaLnBrk="1" hangingPunct="1">
              <a:lnSpc>
                <a:spcPct val="140000"/>
              </a:lnSpc>
              <a:buSzPct val="100000"/>
              <a:buFont typeface="Arial" charset="0"/>
              <a:buChar char="•"/>
            </a:pPr>
            <a:r>
              <a:rPr lang="en-US" sz="2000" dirty="0">
                <a:solidFill>
                  <a:srgbClr val="000000"/>
                </a:solidFill>
                <a:cs typeface="Arial" charset="0"/>
              </a:rPr>
              <a:t>2</a:t>
            </a:r>
            <a:r>
              <a:rPr lang="en-US" sz="2000" baseline="30000" dirty="0">
                <a:solidFill>
                  <a:srgbClr val="000000"/>
                </a:solidFill>
                <a:cs typeface="Arial" charset="0"/>
              </a:rPr>
              <a:t>nd</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Multiplication</a:t>
            </a:r>
            <a:r>
              <a:rPr lang="hi-IN" sz="2000" dirty="0">
                <a:solidFill>
                  <a:srgbClr val="000000"/>
                </a:solidFill>
                <a:cs typeface="Arial" charset="0"/>
              </a:rPr>
              <a:t> (गुणा)</a:t>
            </a:r>
            <a:endParaRPr lang="en-US" sz="2000" dirty="0">
              <a:solidFill>
                <a:srgbClr val="000000"/>
              </a:solidFill>
              <a:cs typeface="Arial" charset="0"/>
            </a:endParaRPr>
          </a:p>
          <a:p>
            <a:pPr eaLnBrk="1" hangingPunct="1">
              <a:lnSpc>
                <a:spcPct val="140000"/>
              </a:lnSpc>
              <a:buSzPct val="100000"/>
              <a:buFont typeface="Arial" charset="0"/>
              <a:buChar char="•"/>
            </a:pPr>
            <a:r>
              <a:rPr lang="en-US" sz="2000" dirty="0">
                <a:solidFill>
                  <a:srgbClr val="000000"/>
                </a:solidFill>
                <a:cs typeface="Arial" charset="0"/>
              </a:rPr>
              <a:t>3</a:t>
            </a:r>
            <a:r>
              <a:rPr lang="en-US" sz="2000" baseline="30000" dirty="0">
                <a:solidFill>
                  <a:srgbClr val="000000"/>
                </a:solidFill>
                <a:cs typeface="Arial" charset="0"/>
              </a:rPr>
              <a:t>rd</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Addition</a:t>
            </a:r>
            <a:r>
              <a:rPr lang="hi-IN" sz="2000" dirty="0">
                <a:solidFill>
                  <a:srgbClr val="000000"/>
                </a:solidFill>
                <a:cs typeface="Arial" charset="0"/>
              </a:rPr>
              <a:t> (जोड़ना)</a:t>
            </a:r>
            <a:endParaRPr lang="en-US" sz="2000" dirty="0">
              <a:solidFill>
                <a:srgbClr val="000000"/>
              </a:solidFill>
              <a:cs typeface="Arial" charset="0"/>
            </a:endParaRPr>
          </a:p>
          <a:p>
            <a:pPr eaLnBrk="1" hangingPunct="1">
              <a:lnSpc>
                <a:spcPct val="140000"/>
              </a:lnSpc>
              <a:buSzPct val="100000"/>
              <a:buFont typeface="Arial" charset="0"/>
              <a:buChar char="•"/>
            </a:pPr>
            <a:r>
              <a:rPr lang="en-US" sz="2000" dirty="0">
                <a:solidFill>
                  <a:srgbClr val="000000"/>
                </a:solidFill>
                <a:cs typeface="Arial" charset="0"/>
              </a:rPr>
              <a:t>4</a:t>
            </a:r>
            <a:r>
              <a:rPr lang="en-US" sz="2000" baseline="30000" dirty="0">
                <a:solidFill>
                  <a:srgbClr val="000000"/>
                </a:solidFill>
                <a:cs typeface="Arial" charset="0"/>
              </a:rPr>
              <a:t>th</a:t>
            </a:r>
            <a:r>
              <a:rPr lang="en-US" sz="2000" dirty="0">
                <a:solidFill>
                  <a:srgbClr val="000000"/>
                </a:solidFill>
                <a:cs typeface="Arial" charset="0"/>
              </a:rPr>
              <a:t> </a:t>
            </a:r>
            <a:r>
              <a:rPr lang="mr-IN" sz="2000" dirty="0">
                <a:solidFill>
                  <a:srgbClr val="000000"/>
                </a:solidFill>
                <a:cs typeface="Arial" charset="0"/>
              </a:rPr>
              <a:t>–</a:t>
            </a:r>
            <a:r>
              <a:rPr lang="en-US" sz="2000" dirty="0">
                <a:solidFill>
                  <a:srgbClr val="000000"/>
                </a:solidFill>
                <a:cs typeface="Arial" charset="0"/>
              </a:rPr>
              <a:t> Subtraction</a:t>
            </a:r>
            <a:r>
              <a:rPr lang="hi-IN" sz="2000" dirty="0">
                <a:solidFill>
                  <a:srgbClr val="000000"/>
                </a:solidFill>
                <a:cs typeface="Arial" charset="0"/>
              </a:rPr>
              <a:t> (घटाना) </a:t>
            </a:r>
            <a:endParaRPr lang="en-US" sz="2000" dirty="0">
              <a:solidFill>
                <a:srgbClr val="000000"/>
              </a:solidFill>
              <a:cs typeface="Arial" charset="0"/>
            </a:endParaRPr>
          </a:p>
          <a:p>
            <a:pPr eaLnBrk="1" hangingPunct="1">
              <a:lnSpc>
                <a:spcPct val="140000"/>
              </a:lnSpc>
              <a:buSzPct val="100000"/>
              <a:buFont typeface="Arial" charset="0"/>
              <a:buChar char="•"/>
            </a:pPr>
            <a:r>
              <a:rPr lang="hi-IN" sz="2000" dirty="0">
                <a:solidFill>
                  <a:srgbClr val="000000"/>
                </a:solidFill>
                <a:cs typeface="Arial" charset="0"/>
              </a:rPr>
              <a:t>उदाहरण:</a:t>
            </a:r>
            <a:endParaRPr lang="en-US" sz="2000" dirty="0">
              <a:solidFill>
                <a:srgbClr val="000000"/>
              </a:solidFill>
              <a:cs typeface="Arial" charset="0"/>
            </a:endParaRPr>
          </a:p>
          <a:p>
            <a:pPr marL="0" indent="0" eaLnBrk="1" hangingPunct="1">
              <a:lnSpc>
                <a:spcPct val="140000"/>
              </a:lnSpc>
              <a:buSzPct val="100000"/>
            </a:pPr>
            <a:r>
              <a:rPr lang="en-US" sz="2000" dirty="0"/>
              <a:t>8 x 3 + 5 – 2</a:t>
            </a:r>
            <a:endParaRPr lang="en-GB" sz="2000" dirty="0"/>
          </a:p>
          <a:p>
            <a:pPr marL="0" indent="0" eaLnBrk="1" hangingPunct="1">
              <a:lnSpc>
                <a:spcPct val="140000"/>
              </a:lnSpc>
              <a:buSzPct val="100000"/>
            </a:pPr>
            <a:r>
              <a:rPr lang="en-US" sz="2000" dirty="0"/>
              <a:t>24 + 5 – 2</a:t>
            </a:r>
            <a:endParaRPr lang="en-GB" sz="2000" dirty="0"/>
          </a:p>
          <a:p>
            <a:pPr marL="0" indent="0" eaLnBrk="1" hangingPunct="1">
              <a:lnSpc>
                <a:spcPct val="140000"/>
              </a:lnSpc>
              <a:buSzPct val="100000"/>
            </a:pPr>
            <a:r>
              <a:rPr lang="en-US" sz="2000" dirty="0"/>
              <a:t>29 – 2</a:t>
            </a:r>
            <a:endParaRPr lang="en-GB" sz="2000" dirty="0"/>
          </a:p>
          <a:p>
            <a:pPr marL="0" indent="0" eaLnBrk="1" hangingPunct="1">
              <a:lnSpc>
                <a:spcPct val="140000"/>
              </a:lnSpc>
              <a:buSzPct val="100000"/>
            </a:pPr>
            <a:r>
              <a:rPr lang="en-US" sz="2000" b="1" u="sng" dirty="0">
                <a:solidFill>
                  <a:srgbClr val="000000"/>
                </a:solidFill>
                <a:cs typeface="Arial" charset="0"/>
              </a:rPr>
              <a:t>27</a:t>
            </a:r>
          </a:p>
        </p:txBody>
      </p:sp>
      <p:sp>
        <p:nvSpPr>
          <p:cNvPr id="19" name="Rectangle 18"/>
          <p:cNvSpPr/>
          <p:nvPr/>
        </p:nvSpPr>
        <p:spPr>
          <a:xfrm>
            <a:off x="5005388" y="1230312"/>
            <a:ext cx="3581400" cy="59848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800"/>
              </a:spcAft>
            </a:pPr>
            <a:r>
              <a:rPr lang="en-US" sz="2400" dirty="0">
                <a:solidFill>
                  <a:srgbClr val="000000"/>
                </a:solidFill>
                <a:effectLst/>
                <a:latin typeface="Calibri" charset="0"/>
                <a:ea typeface="ＭＳ 明朝" charset="-128"/>
                <a:cs typeface="Times New Roman" charset="0"/>
              </a:rPr>
              <a:t>D   M   A   S</a:t>
            </a:r>
            <a:endParaRPr lang="en-GB" sz="2400" dirty="0">
              <a:effectLst/>
              <a:latin typeface="Calibri" charset="0"/>
              <a:ea typeface="ＭＳ 明朝" charset="-128"/>
              <a:cs typeface="Times New Roman" charset="0"/>
            </a:endParaRPr>
          </a:p>
        </p:txBody>
      </p:sp>
    </p:spTree>
    <p:extLst>
      <p:ext uri="{BB962C8B-B14F-4D97-AF65-F5344CB8AC3E}">
        <p14:creationId xmlns:p14="http://schemas.microsoft.com/office/powerpoint/2010/main" val="198516941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16</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Fractions</a:t>
            </a:r>
          </a:p>
        </p:txBody>
      </p:sp>
      <p:sp>
        <p:nvSpPr>
          <p:cNvPr id="12" name="Text Box 2"/>
          <p:cNvSpPr txBox="1">
            <a:spLocks noChangeArrowheads="1"/>
          </p:cNvSpPr>
          <p:nvPr/>
        </p:nvSpPr>
        <p:spPr bwMode="auto">
          <a:xfrm>
            <a:off x="228600" y="1066800"/>
            <a:ext cx="4267200" cy="4419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GB" sz="2000" dirty="0"/>
              <a:t>Way to represent a part of something</a:t>
            </a:r>
          </a:p>
          <a:p>
            <a:pPr marL="285750" indent="-285750" algn="just">
              <a:lnSpc>
                <a:spcPct val="150000"/>
              </a:lnSpc>
              <a:buFont typeface="Arial" charset="0"/>
              <a:buChar char="•"/>
            </a:pPr>
            <a:r>
              <a:rPr lang="en-GB" sz="2000" dirty="0"/>
              <a:t>Fractions have two floors</a:t>
            </a:r>
          </a:p>
          <a:p>
            <a:pPr marL="285750" indent="-285750" algn="just">
              <a:lnSpc>
                <a:spcPct val="150000"/>
              </a:lnSpc>
              <a:buFont typeface="Arial" charset="0"/>
              <a:buChar char="•"/>
            </a:pPr>
            <a:r>
              <a:rPr lang="en-US" sz="2000" dirty="0"/>
              <a:t>Fractions are in the form a / b</a:t>
            </a:r>
            <a:r>
              <a:rPr lang="en-GB" sz="2000" dirty="0"/>
              <a:t> </a:t>
            </a:r>
          </a:p>
          <a:p>
            <a:pPr marL="285750" indent="-285750" algn="just">
              <a:lnSpc>
                <a:spcPct val="150000"/>
              </a:lnSpc>
              <a:buFont typeface="Arial" charset="0"/>
              <a:buChar char="•"/>
            </a:pPr>
            <a:endParaRPr lang="en-GB" sz="2000" dirty="0"/>
          </a:p>
          <a:p>
            <a:pPr marL="0" indent="0" algn="ctr">
              <a:lnSpc>
                <a:spcPct val="150000"/>
              </a:lnSpc>
            </a:pPr>
            <a:r>
              <a:rPr lang="en-US" sz="1600" dirty="0"/>
              <a:t>How many parts out of the whole do you have?</a:t>
            </a:r>
            <a:endParaRPr lang="en-GB" sz="1600" dirty="0"/>
          </a:p>
          <a:p>
            <a:pPr marL="0" indent="0" algn="ctr">
              <a:lnSpc>
                <a:spcPct val="150000"/>
              </a:lnSpc>
            </a:pPr>
            <a:r>
              <a:rPr lang="en-US" sz="1600" dirty="0"/>
              <a:t>How many total parts has the item been broken into?</a:t>
            </a:r>
            <a:endParaRPr lang="en-GB" sz="1600" dirty="0"/>
          </a:p>
          <a:p>
            <a:pPr marL="285750" indent="-285750" algn="just">
              <a:lnSpc>
                <a:spcPct val="150000"/>
              </a:lnSpc>
              <a:buFont typeface="Arial" charset="0"/>
              <a:buChar char="•"/>
            </a:pPr>
            <a:endParaRPr lang="en-GB" sz="2000" dirty="0"/>
          </a:p>
          <a:p>
            <a:pPr marL="285750" indent="-285750" algn="just">
              <a:lnSpc>
                <a:spcPct val="150000"/>
              </a:lnSpc>
              <a:buFont typeface="Arial" charset="0"/>
              <a:buChar char="•"/>
            </a:pPr>
            <a:endParaRPr lang="en-GB" sz="2000" dirty="0"/>
          </a:p>
          <a:p>
            <a:pPr marL="285750" indent="-285750" algn="just">
              <a:lnSpc>
                <a:spcPct val="150000"/>
              </a:lnSpc>
              <a:buFont typeface="Arial" charset="0"/>
              <a:buChar char="•"/>
            </a:pPr>
            <a:endParaRPr lang="en-GB" sz="2000" dirty="0"/>
          </a:p>
        </p:txBody>
      </p:sp>
      <p:cxnSp>
        <p:nvCxnSpPr>
          <p:cNvPr id="5" name="Straight Connector 4"/>
          <p:cNvCxnSpPr/>
          <p:nvPr/>
        </p:nvCxnSpPr>
        <p:spPr>
          <a:xfrm>
            <a:off x="685800" y="4114800"/>
            <a:ext cx="3276600" cy="0"/>
          </a:xfrm>
          <a:prstGeom prst="line">
            <a:avLst/>
          </a:prstGeom>
          <a:ln/>
        </p:spPr>
        <p:style>
          <a:lnRef idx="3">
            <a:schemeClr val="dk1"/>
          </a:lnRef>
          <a:fillRef idx="0">
            <a:schemeClr val="dk1"/>
          </a:fillRef>
          <a:effectRef idx="2">
            <a:schemeClr val="dk1"/>
          </a:effectRef>
          <a:fontRef idx="minor">
            <a:schemeClr val="tx1"/>
          </a:fontRef>
        </p:style>
      </p:cxnSp>
      <p:sp>
        <p:nvSpPr>
          <p:cNvPr id="15" name="Text Box 2"/>
          <p:cNvSpPr txBox="1">
            <a:spLocks noChangeArrowheads="1"/>
          </p:cNvSpPr>
          <p:nvPr/>
        </p:nvSpPr>
        <p:spPr bwMode="auto">
          <a:xfrm>
            <a:off x="4700588"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1"/>
          <p:cNvSpPr txBox="1">
            <a:spLocks noChangeArrowheads="1"/>
          </p:cNvSpPr>
          <p:nvPr/>
        </p:nvSpPr>
        <p:spPr bwMode="auto">
          <a:xfrm>
            <a:off x="470058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फ्रैक्शन</a:t>
            </a:r>
            <a:endParaRPr lang="en-GB" sz="2400" dirty="0">
              <a:solidFill>
                <a:srgbClr val="000000"/>
              </a:solidFill>
              <a:cs typeface="Arial" charset="0"/>
            </a:endParaRPr>
          </a:p>
        </p:txBody>
      </p:sp>
      <p:sp>
        <p:nvSpPr>
          <p:cNvPr id="17" name="Text Box 2"/>
          <p:cNvSpPr txBox="1">
            <a:spLocks noChangeArrowheads="1"/>
          </p:cNvSpPr>
          <p:nvPr/>
        </p:nvSpPr>
        <p:spPr bwMode="auto">
          <a:xfrm>
            <a:off x="4700588" y="1066800"/>
            <a:ext cx="4267200" cy="4419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2000" dirty="0"/>
              <a:t>किसी चीज के अंश को दर्शाने का तरीका </a:t>
            </a:r>
            <a:endParaRPr lang="en-GB" sz="2000" dirty="0"/>
          </a:p>
          <a:p>
            <a:pPr marL="285750" indent="-285750" algn="just">
              <a:lnSpc>
                <a:spcPct val="150000"/>
              </a:lnSpc>
              <a:buFont typeface="Arial" charset="0"/>
              <a:buChar char="•"/>
            </a:pPr>
            <a:r>
              <a:rPr lang="hi-IN" sz="2000" dirty="0"/>
              <a:t>फ्रैक्शन में दो तल होते हैं</a:t>
            </a:r>
            <a:endParaRPr lang="en-GB" sz="2000" dirty="0"/>
          </a:p>
          <a:p>
            <a:pPr marL="285750" indent="-285750" algn="just">
              <a:lnSpc>
                <a:spcPct val="150000"/>
              </a:lnSpc>
              <a:buFont typeface="Arial" charset="0"/>
              <a:buChar char="•"/>
            </a:pPr>
            <a:r>
              <a:rPr lang="hi-IN" sz="2000" dirty="0"/>
              <a:t>फ्रैक्शन </a:t>
            </a:r>
            <a:r>
              <a:rPr lang="en-US" sz="2000" dirty="0"/>
              <a:t>a / b</a:t>
            </a:r>
            <a:r>
              <a:rPr lang="en-GB" sz="2000" dirty="0"/>
              <a:t> </a:t>
            </a:r>
            <a:r>
              <a:rPr lang="hi-IN" sz="2000" dirty="0"/>
              <a:t>के रुप में होते हैं </a:t>
            </a:r>
            <a:endParaRPr lang="en-GB" sz="2000" dirty="0"/>
          </a:p>
          <a:p>
            <a:pPr marL="285750" indent="-285750" algn="just">
              <a:lnSpc>
                <a:spcPct val="150000"/>
              </a:lnSpc>
              <a:buFont typeface="Arial" charset="0"/>
              <a:buChar char="•"/>
            </a:pPr>
            <a:endParaRPr lang="en-GB" sz="2000" dirty="0"/>
          </a:p>
          <a:p>
            <a:pPr marL="0" indent="0" algn="ctr">
              <a:lnSpc>
                <a:spcPct val="150000"/>
              </a:lnSpc>
            </a:pPr>
            <a:r>
              <a:rPr lang="hi-IN" sz="1600" dirty="0"/>
              <a:t>आपके पास पूर्ण में से कितना अंश है?</a:t>
            </a:r>
            <a:endParaRPr lang="en-GB" sz="1600" dirty="0"/>
          </a:p>
          <a:p>
            <a:pPr marL="0" indent="0" algn="ctr">
              <a:lnSpc>
                <a:spcPct val="150000"/>
              </a:lnSpc>
            </a:pPr>
            <a:endParaRPr lang="en-US" sz="1600" dirty="0"/>
          </a:p>
          <a:p>
            <a:pPr marL="0" indent="0" algn="ctr">
              <a:lnSpc>
                <a:spcPct val="150000"/>
              </a:lnSpc>
            </a:pPr>
            <a:r>
              <a:rPr lang="hi-IN" sz="1600" dirty="0"/>
              <a:t>आइटम को कितने अंश में बांटा गया है?</a:t>
            </a:r>
            <a:endParaRPr lang="en-GB" sz="1600" dirty="0"/>
          </a:p>
          <a:p>
            <a:pPr marL="285750" indent="-285750" algn="just">
              <a:lnSpc>
                <a:spcPct val="150000"/>
              </a:lnSpc>
              <a:buFont typeface="Arial" charset="0"/>
              <a:buChar char="•"/>
            </a:pPr>
            <a:endParaRPr lang="en-GB" sz="2000" dirty="0"/>
          </a:p>
          <a:p>
            <a:pPr marL="285750" indent="-285750" algn="just">
              <a:lnSpc>
                <a:spcPct val="150000"/>
              </a:lnSpc>
              <a:buFont typeface="Arial" charset="0"/>
              <a:buChar char="•"/>
            </a:pPr>
            <a:endParaRPr lang="en-GB" sz="2000" dirty="0"/>
          </a:p>
          <a:p>
            <a:pPr marL="285750" indent="-285750" algn="just">
              <a:lnSpc>
                <a:spcPct val="150000"/>
              </a:lnSpc>
              <a:buFont typeface="Arial" charset="0"/>
              <a:buChar char="•"/>
            </a:pPr>
            <a:endParaRPr lang="en-GB" sz="2000" dirty="0"/>
          </a:p>
        </p:txBody>
      </p:sp>
      <p:cxnSp>
        <p:nvCxnSpPr>
          <p:cNvPr id="18" name="Straight Connector 17"/>
          <p:cNvCxnSpPr/>
          <p:nvPr/>
        </p:nvCxnSpPr>
        <p:spPr>
          <a:xfrm>
            <a:off x="5157788" y="4114800"/>
            <a:ext cx="3276600" cy="0"/>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8123490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Applications in Fractions</a:t>
            </a: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If a circle is divided into four equal parts and you take one part out of the circle. </a:t>
            </a:r>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r>
              <a:rPr lang="en-US" sz="2000" dirty="0"/>
              <a:t>Fraction:</a:t>
            </a:r>
          </a:p>
          <a:p>
            <a:pPr marL="0" indent="0" algn="ctr">
              <a:lnSpc>
                <a:spcPct val="150000"/>
              </a:lnSpc>
            </a:pPr>
            <a:r>
              <a:rPr lang="en-US" sz="2000" dirty="0"/>
              <a:t>1</a:t>
            </a:r>
          </a:p>
          <a:p>
            <a:pPr marL="0" indent="0" algn="ctr">
              <a:lnSpc>
                <a:spcPct val="150000"/>
              </a:lnSpc>
            </a:pPr>
            <a:r>
              <a:rPr lang="en-US" sz="2000" dirty="0"/>
              <a:t>4</a:t>
            </a:r>
          </a:p>
          <a:p>
            <a:pPr marL="285750" indent="-285750" algn="just">
              <a:lnSpc>
                <a:spcPct val="150000"/>
              </a:lnSpc>
              <a:buFont typeface="Arial" charset="0"/>
              <a:buChar char="•"/>
            </a:pPr>
            <a:endParaRPr lang="en-GB" sz="2000" dirty="0"/>
          </a:p>
        </p:txBody>
      </p:sp>
      <p:graphicFrame>
        <p:nvGraphicFramePr>
          <p:cNvPr id="15" name="Diagram 14"/>
          <p:cNvGraphicFramePr/>
          <p:nvPr>
            <p:extLst>
              <p:ext uri="{D42A27DB-BD31-4B8C-83A1-F6EECF244321}">
                <p14:modId xmlns:p14="http://schemas.microsoft.com/office/powerpoint/2010/main" val="320595102"/>
              </p:ext>
            </p:extLst>
          </p:nvPr>
        </p:nvGraphicFramePr>
        <p:xfrm>
          <a:off x="1219200" y="2667000"/>
          <a:ext cx="2057400" cy="1800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Connector 3"/>
          <p:cNvCxnSpPr/>
          <p:nvPr/>
        </p:nvCxnSpPr>
        <p:spPr>
          <a:xfrm>
            <a:off x="2057400" y="5715000"/>
            <a:ext cx="685800" cy="0"/>
          </a:xfrm>
          <a:prstGeom prst="line">
            <a:avLst/>
          </a:prstGeom>
          <a:ln/>
        </p:spPr>
        <p:style>
          <a:lnRef idx="3">
            <a:schemeClr val="dk1"/>
          </a:lnRef>
          <a:fillRef idx="0">
            <a:schemeClr val="dk1"/>
          </a:fillRef>
          <a:effectRef idx="2">
            <a:schemeClr val="dk1"/>
          </a:effectRef>
          <a:fontRef idx="minor">
            <a:schemeClr val="tx1"/>
          </a:fontRef>
        </p:style>
      </p:cxnSp>
      <p:sp>
        <p:nvSpPr>
          <p:cNvPr id="16" name="Text Box 2"/>
          <p:cNvSpPr txBox="1">
            <a:spLocks noChangeArrowheads="1"/>
          </p:cNvSpPr>
          <p:nvPr/>
        </p:nvSpPr>
        <p:spPr bwMode="auto">
          <a:xfrm>
            <a:off x="4700588"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7" name="Text Box 1"/>
          <p:cNvSpPr txBox="1">
            <a:spLocks noChangeArrowheads="1"/>
          </p:cNvSpPr>
          <p:nvPr/>
        </p:nvSpPr>
        <p:spPr bwMode="auto">
          <a:xfrm>
            <a:off x="470058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फ्रैक्शन के प्रयोग </a:t>
            </a:r>
            <a:endParaRPr lang="en-GB" sz="2400" dirty="0">
              <a:solidFill>
                <a:srgbClr val="000000"/>
              </a:solidFill>
              <a:cs typeface="Arial" charset="0"/>
            </a:endParaRPr>
          </a:p>
        </p:txBody>
      </p:sp>
      <p:sp>
        <p:nvSpPr>
          <p:cNvPr id="18" name="Text Box 2"/>
          <p:cNvSpPr txBox="1">
            <a:spLocks noChangeArrowheads="1"/>
          </p:cNvSpPr>
          <p:nvPr/>
        </p:nvSpPr>
        <p:spPr bwMode="auto">
          <a:xfrm>
            <a:off x="4700588"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2000" dirty="0"/>
              <a:t>अगर एक वृत को चार समान हिस्से में बांटा जाए और आप एक हिस्से को </a:t>
            </a:r>
            <a:r>
              <a:rPr lang="en-US" sz="2000" dirty="0"/>
              <a:t> </a:t>
            </a:r>
            <a:r>
              <a:rPr lang="hi-IN" sz="2000" dirty="0"/>
              <a:t>अलग कर दें</a:t>
            </a: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r>
              <a:rPr lang="hi-IN" sz="2000" dirty="0"/>
              <a:t>फ्रैक्शन: </a:t>
            </a:r>
            <a:endParaRPr lang="en-US" sz="2000" dirty="0"/>
          </a:p>
          <a:p>
            <a:pPr marL="0" indent="0" algn="ctr">
              <a:lnSpc>
                <a:spcPct val="150000"/>
              </a:lnSpc>
            </a:pPr>
            <a:r>
              <a:rPr lang="en-US" sz="2000" dirty="0"/>
              <a:t>1</a:t>
            </a:r>
          </a:p>
          <a:p>
            <a:pPr marL="0" indent="0" algn="ctr">
              <a:lnSpc>
                <a:spcPct val="150000"/>
              </a:lnSpc>
            </a:pPr>
            <a:r>
              <a:rPr lang="en-US" sz="2000" dirty="0"/>
              <a:t>4</a:t>
            </a:r>
          </a:p>
          <a:p>
            <a:pPr marL="285750" indent="-285750" algn="just">
              <a:lnSpc>
                <a:spcPct val="150000"/>
              </a:lnSpc>
              <a:buFont typeface="Arial" charset="0"/>
              <a:buChar char="•"/>
            </a:pPr>
            <a:endParaRPr lang="en-GB" sz="2000" dirty="0"/>
          </a:p>
        </p:txBody>
      </p:sp>
      <p:graphicFrame>
        <p:nvGraphicFramePr>
          <p:cNvPr id="19" name="Diagram 18"/>
          <p:cNvGraphicFramePr/>
          <p:nvPr>
            <p:extLst>
              <p:ext uri="{D42A27DB-BD31-4B8C-83A1-F6EECF244321}">
                <p14:modId xmlns:p14="http://schemas.microsoft.com/office/powerpoint/2010/main" val="87042177"/>
              </p:ext>
            </p:extLst>
          </p:nvPr>
        </p:nvGraphicFramePr>
        <p:xfrm>
          <a:off x="5691188" y="2667000"/>
          <a:ext cx="2057400" cy="180022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20" name="Straight Connector 19"/>
          <p:cNvCxnSpPr/>
          <p:nvPr/>
        </p:nvCxnSpPr>
        <p:spPr>
          <a:xfrm>
            <a:off x="6529388" y="5715000"/>
            <a:ext cx="685800" cy="0"/>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9121489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18</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Applications in Fractions</a:t>
            </a: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A bar is divided into 3 equal parts and 2 parts are taken out of it.</a:t>
            </a:r>
            <a:r>
              <a:rPr lang="en-GB" sz="2000" dirty="0"/>
              <a:t> </a:t>
            </a:r>
          </a:p>
          <a:p>
            <a:pPr marL="285750" indent="-285750" algn="just">
              <a:lnSpc>
                <a:spcPct val="150000"/>
              </a:lnSpc>
              <a:buFont typeface="Arial" charset="0"/>
              <a:buChar char="•"/>
            </a:pPr>
            <a:endParaRPr lang="en-GB" sz="2000" dirty="0"/>
          </a:p>
          <a:p>
            <a:pPr marL="285750" lvl="0" indent="-285750" algn="just">
              <a:lnSpc>
                <a:spcPct val="150000"/>
              </a:lnSpc>
              <a:buFont typeface="Arial" charset="0"/>
              <a:buChar char="•"/>
            </a:pPr>
            <a:r>
              <a:rPr lang="en-US" sz="2000" dirty="0"/>
              <a:t>A circle is divided into 8 equal parts. If you take shaded parts out of that, what fraction of the circle do you have ?</a:t>
            </a:r>
            <a:endParaRPr lang="en-GB" sz="2000" dirty="0"/>
          </a:p>
          <a:p>
            <a:pPr marL="285750" indent="-285750" algn="just">
              <a:lnSpc>
                <a:spcPct val="150000"/>
              </a:lnSpc>
              <a:buFont typeface="Arial" charset="0"/>
              <a:buChar char="•"/>
            </a:pPr>
            <a:endParaRPr lang="en-GB" sz="2000" dirty="0"/>
          </a:p>
          <a:p>
            <a:pPr marL="0" indent="0" algn="just">
              <a:lnSpc>
                <a:spcPct val="150000"/>
              </a:lnSpc>
            </a:pPr>
            <a:endParaRPr lang="en-GB" sz="2000" dirty="0"/>
          </a:p>
        </p:txBody>
      </p:sp>
      <p:graphicFrame>
        <p:nvGraphicFramePr>
          <p:cNvPr id="2" name="Table 1"/>
          <p:cNvGraphicFramePr>
            <a:graphicFrameLocks noGrp="1"/>
          </p:cNvGraphicFramePr>
          <p:nvPr>
            <p:extLst>
              <p:ext uri="{D42A27DB-BD31-4B8C-83A1-F6EECF244321}">
                <p14:modId xmlns:p14="http://schemas.microsoft.com/office/powerpoint/2010/main" val="1920271839"/>
              </p:ext>
            </p:extLst>
          </p:nvPr>
        </p:nvGraphicFramePr>
        <p:xfrm>
          <a:off x="559594" y="2133600"/>
          <a:ext cx="3657600" cy="336550"/>
        </p:xfrm>
        <a:graphic>
          <a:graphicData uri="http://schemas.openxmlformats.org/drawingml/2006/table">
            <a:tbl>
              <a:tblPr firstRow="1" firstCol="1" bandRow="1">
                <a:tableStyleId>{5C22544A-7EE6-4342-B048-85BDC9FD1C3A}</a:tableStyleId>
              </a:tblPr>
              <a:tblGrid>
                <a:gridCol w="1190082">
                  <a:extLst>
                    <a:ext uri="{9D8B030D-6E8A-4147-A177-3AD203B41FA5}">
                      <a16:colId xmlns:a16="http://schemas.microsoft.com/office/drawing/2014/main" val="20000"/>
                    </a:ext>
                  </a:extLst>
                </a:gridCol>
                <a:gridCol w="1233759">
                  <a:extLst>
                    <a:ext uri="{9D8B030D-6E8A-4147-A177-3AD203B41FA5}">
                      <a16:colId xmlns:a16="http://schemas.microsoft.com/office/drawing/2014/main" val="20001"/>
                    </a:ext>
                  </a:extLst>
                </a:gridCol>
                <a:gridCol w="1233759">
                  <a:extLst>
                    <a:ext uri="{9D8B030D-6E8A-4147-A177-3AD203B41FA5}">
                      <a16:colId xmlns:a16="http://schemas.microsoft.com/office/drawing/2014/main" val="20002"/>
                    </a:ext>
                  </a:extLst>
                </a:gridCol>
              </a:tblGrid>
              <a:tr h="336550">
                <a:tc>
                  <a:txBody>
                    <a:bodyPr/>
                    <a:lstStyle/>
                    <a:p>
                      <a:pPr algn="ctr">
                        <a:spcAft>
                          <a:spcPts val="800"/>
                        </a:spcAft>
                      </a:pPr>
                      <a:r>
                        <a:rPr lang="en-AU" sz="1800">
                          <a:solidFill>
                            <a:sysClr val="windowText" lastClr="000000"/>
                          </a:solidFill>
                          <a:effectLst/>
                        </a:rPr>
                        <a:t>1</a:t>
                      </a:r>
                      <a:endParaRPr lang="en-GB" sz="180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2</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3</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pic>
        <p:nvPicPr>
          <p:cNvPr id="16" name="Picture 15"/>
          <p:cNvPicPr/>
          <p:nvPr/>
        </p:nvPicPr>
        <p:blipFill>
          <a:blip r:embed="rId3"/>
          <a:stretch>
            <a:fillRect/>
          </a:stretch>
        </p:blipFill>
        <p:spPr>
          <a:xfrm>
            <a:off x="1513047" y="4635529"/>
            <a:ext cx="2082165" cy="1612871"/>
          </a:xfrm>
          <a:prstGeom prst="rect">
            <a:avLst/>
          </a:prstGeom>
        </p:spPr>
      </p:pic>
      <p:sp>
        <p:nvSpPr>
          <p:cNvPr id="15" name="Text Box 2"/>
          <p:cNvSpPr txBox="1">
            <a:spLocks noChangeArrowheads="1"/>
          </p:cNvSpPr>
          <p:nvPr/>
        </p:nvSpPr>
        <p:spPr bwMode="auto">
          <a:xfrm>
            <a:off x="469235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7" name="Text Box 1"/>
          <p:cNvSpPr txBox="1">
            <a:spLocks noChangeArrowheads="1"/>
          </p:cNvSpPr>
          <p:nvPr/>
        </p:nvSpPr>
        <p:spPr bwMode="auto">
          <a:xfrm>
            <a:off x="469235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फ्रैक्शन के प्रयोग </a:t>
            </a:r>
            <a:endParaRPr lang="en-GB" sz="2400" dirty="0">
              <a:solidFill>
                <a:srgbClr val="000000"/>
              </a:solidFill>
              <a:cs typeface="Arial" charset="0"/>
            </a:endParaRPr>
          </a:p>
        </p:txBody>
      </p:sp>
      <p:sp>
        <p:nvSpPr>
          <p:cNvPr id="18" name="Text Box 2"/>
          <p:cNvSpPr txBox="1">
            <a:spLocks noChangeArrowheads="1"/>
          </p:cNvSpPr>
          <p:nvPr/>
        </p:nvSpPr>
        <p:spPr bwMode="auto">
          <a:xfrm>
            <a:off x="469235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hi-IN" sz="2000" dirty="0"/>
              <a:t>एक पट्टी को </a:t>
            </a:r>
            <a:r>
              <a:rPr lang="en-US" sz="2000" dirty="0"/>
              <a:t>3 </a:t>
            </a:r>
            <a:r>
              <a:rPr lang="hi-IN" sz="2000" dirty="0"/>
              <a:t>एक समान हिस्से में बांटा गया है और </a:t>
            </a:r>
            <a:r>
              <a:rPr lang="en-US" sz="2000" dirty="0"/>
              <a:t>2 </a:t>
            </a:r>
            <a:r>
              <a:rPr lang="hi-IN" sz="2000" dirty="0"/>
              <a:t>हिस्से को निकाल दिया जाए </a:t>
            </a:r>
            <a:r>
              <a:rPr lang="en-GB" sz="2000" dirty="0"/>
              <a:t> </a:t>
            </a:r>
          </a:p>
          <a:p>
            <a:pPr marL="285750" indent="-285750" algn="just">
              <a:lnSpc>
                <a:spcPct val="150000"/>
              </a:lnSpc>
              <a:buFont typeface="Arial" charset="0"/>
              <a:buChar char="•"/>
            </a:pPr>
            <a:endParaRPr lang="en-GB" sz="2000" dirty="0"/>
          </a:p>
          <a:p>
            <a:pPr marL="285750" lvl="0" indent="-285750" algn="just">
              <a:lnSpc>
                <a:spcPct val="150000"/>
              </a:lnSpc>
              <a:buFont typeface="Arial" charset="0"/>
              <a:buChar char="•"/>
            </a:pPr>
            <a:r>
              <a:rPr lang="hi-IN" sz="2000" dirty="0"/>
              <a:t>एक वृत को </a:t>
            </a:r>
            <a:r>
              <a:rPr lang="en-US" sz="2000" dirty="0"/>
              <a:t>8</a:t>
            </a:r>
            <a:r>
              <a:rPr lang="hi-IN" sz="2000" dirty="0"/>
              <a:t> एक समान हिस्से में बांटा गया है। अगर आप रंगे हुए क्षेत्र को बाहर निकाल दें, तो आपके पास वृत का कितना फ्रैक्शन बचेगा?</a:t>
            </a:r>
            <a:endParaRPr lang="en-GB" sz="2000" dirty="0"/>
          </a:p>
          <a:p>
            <a:pPr marL="285750" indent="-285750" algn="just">
              <a:lnSpc>
                <a:spcPct val="150000"/>
              </a:lnSpc>
              <a:buFont typeface="Arial" charset="0"/>
              <a:buChar char="•"/>
            </a:pPr>
            <a:endParaRPr lang="en-GB" sz="2000" dirty="0"/>
          </a:p>
          <a:p>
            <a:pPr marL="0" indent="0" algn="just">
              <a:lnSpc>
                <a:spcPct val="150000"/>
              </a:lnSpc>
            </a:pPr>
            <a:endParaRPr lang="en-GB" sz="2000" dirty="0"/>
          </a:p>
        </p:txBody>
      </p:sp>
      <p:graphicFrame>
        <p:nvGraphicFramePr>
          <p:cNvPr id="19" name="Table 18"/>
          <p:cNvGraphicFramePr>
            <a:graphicFrameLocks noGrp="1"/>
          </p:cNvGraphicFramePr>
          <p:nvPr>
            <p:extLst>
              <p:ext uri="{D42A27DB-BD31-4B8C-83A1-F6EECF244321}">
                <p14:modId xmlns:p14="http://schemas.microsoft.com/office/powerpoint/2010/main" val="27376001"/>
              </p:ext>
            </p:extLst>
          </p:nvPr>
        </p:nvGraphicFramePr>
        <p:xfrm>
          <a:off x="5023344" y="2514599"/>
          <a:ext cx="3657600" cy="274320"/>
        </p:xfrm>
        <a:graphic>
          <a:graphicData uri="http://schemas.openxmlformats.org/drawingml/2006/table">
            <a:tbl>
              <a:tblPr firstRow="1" firstCol="1" bandRow="1">
                <a:tableStyleId>{5C22544A-7EE6-4342-B048-85BDC9FD1C3A}</a:tableStyleId>
              </a:tblPr>
              <a:tblGrid>
                <a:gridCol w="1190082">
                  <a:extLst>
                    <a:ext uri="{9D8B030D-6E8A-4147-A177-3AD203B41FA5}">
                      <a16:colId xmlns:a16="http://schemas.microsoft.com/office/drawing/2014/main" val="20000"/>
                    </a:ext>
                  </a:extLst>
                </a:gridCol>
                <a:gridCol w="1233759">
                  <a:extLst>
                    <a:ext uri="{9D8B030D-6E8A-4147-A177-3AD203B41FA5}">
                      <a16:colId xmlns:a16="http://schemas.microsoft.com/office/drawing/2014/main" val="20001"/>
                    </a:ext>
                  </a:extLst>
                </a:gridCol>
                <a:gridCol w="1233759">
                  <a:extLst>
                    <a:ext uri="{9D8B030D-6E8A-4147-A177-3AD203B41FA5}">
                      <a16:colId xmlns:a16="http://schemas.microsoft.com/office/drawing/2014/main" val="20002"/>
                    </a:ext>
                  </a:extLst>
                </a:gridCol>
              </a:tblGrid>
              <a:tr h="198119">
                <a:tc>
                  <a:txBody>
                    <a:bodyPr/>
                    <a:lstStyle/>
                    <a:p>
                      <a:pPr algn="ctr">
                        <a:spcAft>
                          <a:spcPts val="800"/>
                        </a:spcAft>
                      </a:pPr>
                      <a:r>
                        <a:rPr lang="en-AU" sz="1800">
                          <a:solidFill>
                            <a:sysClr val="windowText" lastClr="000000"/>
                          </a:solidFill>
                          <a:effectLst/>
                        </a:rPr>
                        <a:t>1</a:t>
                      </a:r>
                      <a:endParaRPr lang="en-GB" sz="180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2</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3</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pic>
        <p:nvPicPr>
          <p:cNvPr id="20" name="Picture 19"/>
          <p:cNvPicPr/>
          <p:nvPr/>
        </p:nvPicPr>
        <p:blipFill>
          <a:blip r:embed="rId3"/>
          <a:stretch>
            <a:fillRect/>
          </a:stretch>
        </p:blipFill>
        <p:spPr>
          <a:xfrm>
            <a:off x="5976797" y="4635529"/>
            <a:ext cx="2082165" cy="1612871"/>
          </a:xfrm>
          <a:prstGeom prst="rect">
            <a:avLst/>
          </a:prstGeom>
        </p:spPr>
      </p:pic>
    </p:spTree>
    <p:extLst>
      <p:ext uri="{BB962C8B-B14F-4D97-AF65-F5344CB8AC3E}">
        <p14:creationId xmlns:p14="http://schemas.microsoft.com/office/powerpoint/2010/main" val="18409145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Multiplication of Fractions</a:t>
            </a: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0" indent="-457200">
              <a:buFont typeface="+mj-lt"/>
              <a:buAutoNum type="arabicPeriod"/>
            </a:pPr>
            <a:r>
              <a:rPr lang="en-US" sz="2000" dirty="0"/>
              <a:t>When you see a number multiplied with a fraction, then treat the number as a fraction and put 1 on the bottom floor of the fraction.</a:t>
            </a:r>
          </a:p>
          <a:p>
            <a:pPr marL="457200" indent="-457200">
              <a:buFont typeface="+mj-lt"/>
              <a:buAutoNum type="arabicPeriod"/>
            </a:pPr>
            <a:r>
              <a:rPr lang="en-US" sz="2000" dirty="0"/>
              <a:t>Divide the top floor of any fraction and bottom floor of any fraction with the same number</a:t>
            </a:r>
            <a:endParaRPr lang="en-GB" sz="2000" dirty="0"/>
          </a:p>
          <a:p>
            <a:pPr marL="457200" indent="-457200">
              <a:buFont typeface="+mj-lt"/>
              <a:buAutoNum type="arabicPeriod"/>
            </a:pPr>
            <a:r>
              <a:rPr lang="en-US" sz="2000" dirty="0"/>
              <a:t>Multiply the numbers on the top floors of the fractions and the numbers on the bottom floor of the fractions</a:t>
            </a:r>
            <a:endParaRPr lang="en-GB" sz="2000" dirty="0"/>
          </a:p>
          <a:p>
            <a:pPr marL="457200" indent="-457200">
              <a:buFont typeface="+mj-lt"/>
              <a:buAutoNum type="arabicPeriod"/>
            </a:pPr>
            <a:r>
              <a:rPr lang="en-US" sz="2000" dirty="0"/>
              <a:t>If a fraction has only 1 on the bottom floor after performing the above steps, then write only the top floor of that fraction</a:t>
            </a:r>
            <a:endParaRPr lang="en-GB" sz="2000" dirty="0"/>
          </a:p>
          <a:p>
            <a:pPr lvl="0"/>
            <a:endParaRPr lang="en-GB" sz="2000" dirty="0"/>
          </a:p>
        </p:txBody>
      </p:sp>
      <p:sp>
        <p:nvSpPr>
          <p:cNvPr id="15" name="Text Box 2"/>
          <p:cNvSpPr txBox="1">
            <a:spLocks noChangeArrowheads="1"/>
          </p:cNvSpPr>
          <p:nvPr/>
        </p:nvSpPr>
        <p:spPr bwMode="auto">
          <a:xfrm>
            <a:off x="4700588"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1"/>
          <p:cNvSpPr txBox="1">
            <a:spLocks noChangeArrowheads="1"/>
          </p:cNvSpPr>
          <p:nvPr/>
        </p:nvSpPr>
        <p:spPr bwMode="auto">
          <a:xfrm>
            <a:off x="470058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फ्रैक्शन में गुणा </a:t>
            </a:r>
            <a:endParaRPr lang="en-GB" sz="2400" dirty="0">
              <a:solidFill>
                <a:srgbClr val="000000"/>
              </a:solidFill>
              <a:cs typeface="Arial" charset="0"/>
            </a:endParaRPr>
          </a:p>
        </p:txBody>
      </p:sp>
      <p:sp>
        <p:nvSpPr>
          <p:cNvPr id="17" name="Text Box 2"/>
          <p:cNvSpPr txBox="1">
            <a:spLocks noChangeArrowheads="1"/>
          </p:cNvSpPr>
          <p:nvPr/>
        </p:nvSpPr>
        <p:spPr bwMode="auto">
          <a:xfrm>
            <a:off x="4700588"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0" indent="-457200">
              <a:buFont typeface="+mj-lt"/>
              <a:buAutoNum type="arabicPeriod"/>
            </a:pPr>
            <a:r>
              <a:rPr lang="hi-IN" sz="2000" dirty="0"/>
              <a:t>जब आप किसी संख्या को फ्रैक्शन से गुणा किया जाना देखें, तो उस संख्या को फ्रैक्शन के तौर पर देखें और </a:t>
            </a:r>
            <a:r>
              <a:rPr lang="en-US" sz="2000" dirty="0"/>
              <a:t>1 </a:t>
            </a:r>
            <a:r>
              <a:rPr lang="hi-IN" sz="2000" dirty="0"/>
              <a:t>को फ्रैक्शन के नीचले तल पर रख दें।</a:t>
            </a:r>
            <a:endParaRPr lang="en-US" sz="2000" dirty="0"/>
          </a:p>
          <a:p>
            <a:pPr marL="457200" indent="-457200">
              <a:buFont typeface="+mj-lt"/>
              <a:buAutoNum type="arabicPeriod"/>
            </a:pPr>
            <a:r>
              <a:rPr lang="hi-IN" sz="2000" dirty="0"/>
              <a:t>किसी भी फ्रैक्शन के शीर्ष तल और नीचले तल को उसी संख्या से भाग दें</a:t>
            </a:r>
            <a:endParaRPr lang="en-GB" sz="2000" dirty="0"/>
          </a:p>
          <a:p>
            <a:pPr marL="457200" indent="-457200">
              <a:buFont typeface="+mj-lt"/>
              <a:buAutoNum type="arabicPeriod"/>
            </a:pPr>
            <a:r>
              <a:rPr lang="hi-IN" sz="2000" dirty="0"/>
              <a:t>फ्रैक्शन के शीर्ष तल पर मौजूद संख्या को गुणा करें और नीचले तल पर मौजूद संख्या को गुणा करें। </a:t>
            </a:r>
            <a:endParaRPr lang="en-GB" sz="2000" dirty="0"/>
          </a:p>
          <a:p>
            <a:pPr marL="457200" indent="-457200">
              <a:buFont typeface="+mj-lt"/>
              <a:buAutoNum type="arabicPeriod"/>
            </a:pPr>
            <a:r>
              <a:rPr lang="hi-IN" sz="2000" dirty="0"/>
              <a:t>अगर किसी फ्रैक्शन के नीचले तल पर केवल </a:t>
            </a:r>
            <a:r>
              <a:rPr lang="en-US" sz="2000" dirty="0"/>
              <a:t>1 </a:t>
            </a:r>
            <a:r>
              <a:rPr lang="hi-IN" sz="2000" dirty="0"/>
              <a:t>है, तो उपर बताए चरणों के बाद, फ्रैक्शन का केवल उपरी तल लिखें </a:t>
            </a:r>
            <a:endParaRPr lang="en-GB" sz="2000" dirty="0"/>
          </a:p>
        </p:txBody>
      </p:sp>
    </p:spTree>
    <p:extLst>
      <p:ext uri="{BB962C8B-B14F-4D97-AF65-F5344CB8AC3E}">
        <p14:creationId xmlns:p14="http://schemas.microsoft.com/office/powerpoint/2010/main" val="40486228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Text Box 1"/>
          <p:cNvSpPr txBox="1">
            <a:spLocks noChangeArrowheads="1"/>
          </p:cNvSpPr>
          <p:nvPr/>
        </p:nvSpPr>
        <p:spPr bwMode="auto">
          <a:xfrm>
            <a:off x="500063"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rPr>
              <a:t>TEAM Modules</a:t>
            </a:r>
            <a:endParaRPr lang="en-GB" sz="2400" dirty="0">
              <a:solidFill>
                <a:srgbClr val="000000"/>
              </a:solidFill>
            </a:endParaRPr>
          </a:p>
        </p:txBody>
      </p:sp>
      <p:sp>
        <p:nvSpPr>
          <p:cNvPr id="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a:t>
            </a:fld>
            <a:endParaRPr lang="en-US" sz="1600" b="1"/>
          </a:p>
        </p:txBody>
      </p:sp>
      <p:graphicFrame>
        <p:nvGraphicFramePr>
          <p:cNvPr id="2" name="Table 1"/>
          <p:cNvGraphicFramePr>
            <a:graphicFrameLocks noGrp="1"/>
          </p:cNvGraphicFramePr>
          <p:nvPr>
            <p:extLst>
              <p:ext uri="{D42A27DB-BD31-4B8C-83A1-F6EECF244321}">
                <p14:modId xmlns:p14="http://schemas.microsoft.com/office/powerpoint/2010/main" val="2784264120"/>
              </p:ext>
            </p:extLst>
          </p:nvPr>
        </p:nvGraphicFramePr>
        <p:xfrm>
          <a:off x="500063" y="1371600"/>
          <a:ext cx="3916362" cy="5274270"/>
        </p:xfrm>
        <a:graphic>
          <a:graphicData uri="http://schemas.openxmlformats.org/drawingml/2006/table">
            <a:tbl>
              <a:tblPr>
                <a:tableStyleId>{5C22544A-7EE6-4342-B048-85BDC9FD1C3A}</a:tableStyleId>
              </a:tblPr>
              <a:tblGrid>
                <a:gridCol w="719137">
                  <a:extLst>
                    <a:ext uri="{9D8B030D-6E8A-4147-A177-3AD203B41FA5}">
                      <a16:colId xmlns:a16="http://schemas.microsoft.com/office/drawing/2014/main" val="20000"/>
                    </a:ext>
                  </a:extLst>
                </a:gridCol>
                <a:gridCol w="3197225">
                  <a:extLst>
                    <a:ext uri="{9D8B030D-6E8A-4147-A177-3AD203B41FA5}">
                      <a16:colId xmlns:a16="http://schemas.microsoft.com/office/drawing/2014/main" val="20001"/>
                    </a:ext>
                  </a:extLst>
                </a:gridCol>
              </a:tblGrid>
              <a:tr h="450853">
                <a:tc>
                  <a:txBody>
                    <a:bodyPr/>
                    <a:lstStyle/>
                    <a:p>
                      <a:pPr>
                        <a:lnSpc>
                          <a:spcPct val="120000"/>
                        </a:lnSpc>
                        <a:spcAft>
                          <a:spcPts val="0"/>
                        </a:spcAft>
                      </a:pPr>
                      <a:r>
                        <a:rPr lang="en-IN" sz="1800" b="1" dirty="0">
                          <a:solidFill>
                            <a:srgbClr val="00000A"/>
                          </a:solidFill>
                          <a:effectLst/>
                          <a:latin typeface="Calibri (Body)"/>
                          <a:ea typeface="SimSun" panose="02010600030101010101" pitchFamily="2" charset="-122"/>
                          <a:cs typeface="Calibri (Body)"/>
                        </a:rPr>
                        <a:t>Part-B</a:t>
                      </a:r>
                      <a:endParaRPr lang="en-IN" sz="1800" dirty="0">
                        <a:solidFill>
                          <a:srgbClr val="00000A"/>
                        </a:solidFill>
                        <a:effectLst/>
                        <a:latin typeface="Calibri (Body)"/>
                        <a:ea typeface="SimSun" panose="02010600030101010101" pitchFamily="2" charset="-122"/>
                        <a:cs typeface="Calibri (Body)"/>
                      </a:endParaRPr>
                    </a:p>
                  </a:txBody>
                  <a:tcPr marL="12065" marR="18415" marT="18415" marB="18415"/>
                </a:tc>
                <a:tc>
                  <a:txBody>
                    <a:bodyPr/>
                    <a:lstStyle/>
                    <a:p>
                      <a:pPr>
                        <a:lnSpc>
                          <a:spcPct val="120000"/>
                        </a:lnSpc>
                        <a:spcAft>
                          <a:spcPts val="0"/>
                        </a:spcAft>
                      </a:pPr>
                      <a:r>
                        <a:rPr lang="en-IN" sz="1800">
                          <a:solidFill>
                            <a:srgbClr val="00000A"/>
                          </a:solidFill>
                          <a:effectLst/>
                          <a:latin typeface="Calibri (Body)"/>
                          <a:ea typeface="SimSun" panose="02010600030101010101" pitchFamily="2" charset="-122"/>
                          <a:cs typeface="Calibri (Body)"/>
                        </a:rPr>
                        <a:t> </a:t>
                      </a:r>
                    </a:p>
                  </a:txBody>
                  <a:tcPr marL="12065" marR="18415" marT="18415" marB="18415"/>
                </a:tc>
                <a:extLst>
                  <a:ext uri="{0D108BD9-81ED-4DB2-BD59-A6C34878D82A}">
                    <a16:rowId xmlns:a16="http://schemas.microsoft.com/office/drawing/2014/main" val="10000"/>
                  </a:ext>
                </a:extLst>
              </a:tr>
              <a:tr h="561854">
                <a:tc>
                  <a:txBody>
                    <a:bodyPr/>
                    <a:lstStyle/>
                    <a:p>
                      <a:pPr>
                        <a:lnSpc>
                          <a:spcPct val="120000"/>
                        </a:lnSpc>
                        <a:spcAft>
                          <a:spcPts val="0"/>
                        </a:spcAft>
                      </a:pPr>
                      <a:r>
                        <a:rPr lang="en-IN" sz="1600" dirty="0">
                          <a:solidFill>
                            <a:srgbClr val="00000A"/>
                          </a:solidFill>
                          <a:effectLst/>
                          <a:latin typeface="Calibri (Body)"/>
                          <a:ea typeface="SimSun"/>
                          <a:cs typeface="Calibri (Body)"/>
                        </a:rPr>
                        <a:t>B-1a</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Mathematics Preparatory II</a:t>
                      </a:r>
                      <a:endParaRPr lang="en-US" sz="1600" dirty="0"/>
                    </a:p>
                  </a:txBody>
                  <a:tcPr marL="4445" marR="18415" marT="18415" marB="18415"/>
                </a:tc>
                <a:extLst>
                  <a:ext uri="{0D108BD9-81ED-4DB2-BD59-A6C34878D82A}">
                    <a16:rowId xmlns:a16="http://schemas.microsoft.com/office/drawing/2014/main" val="10001"/>
                  </a:ext>
                </a:extLst>
              </a:tr>
              <a:tr h="436531">
                <a:tc>
                  <a:txBody>
                    <a:bodyPr/>
                    <a:lstStyle/>
                    <a:p>
                      <a:pPr>
                        <a:lnSpc>
                          <a:spcPct val="120000"/>
                        </a:lnSpc>
                        <a:spcAft>
                          <a:spcPts val="0"/>
                        </a:spcAft>
                      </a:pPr>
                      <a:r>
                        <a:rPr lang="en-IN" sz="1600" dirty="0">
                          <a:solidFill>
                            <a:srgbClr val="00000A"/>
                          </a:solidFill>
                          <a:effectLst/>
                          <a:latin typeface="Calibri (Body)"/>
                          <a:ea typeface="SimSun"/>
                          <a:cs typeface="Calibri (Body)"/>
                        </a:rPr>
                        <a:t>B-1b</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Introduction to Financial Statements</a:t>
                      </a:r>
                      <a:endParaRPr lang="en-US" sz="1600" dirty="0"/>
                    </a:p>
                  </a:txBody>
                  <a:tcPr marL="4445" marR="18415" marT="18415" marB="18415"/>
                </a:tc>
                <a:extLst>
                  <a:ext uri="{0D108BD9-81ED-4DB2-BD59-A6C34878D82A}">
                    <a16:rowId xmlns:a16="http://schemas.microsoft.com/office/drawing/2014/main" val="10002"/>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B-1c</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Preparation of Financial Statements</a:t>
                      </a:r>
                      <a:endParaRPr lang="en-US" sz="1600" dirty="0"/>
                    </a:p>
                  </a:txBody>
                  <a:tcPr marL="4445" marR="18415" marT="18415" marB="18415"/>
                </a:tc>
                <a:extLst>
                  <a:ext uri="{0D108BD9-81ED-4DB2-BD59-A6C34878D82A}">
                    <a16:rowId xmlns:a16="http://schemas.microsoft.com/office/drawing/2014/main" val="10003"/>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B-2a</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Introduction to Capital</a:t>
                      </a:r>
                      <a:endParaRPr lang="en-US" sz="1600" dirty="0"/>
                    </a:p>
                  </a:txBody>
                  <a:tcPr marL="4445" marR="18415" marT="18415" marB="18415"/>
                </a:tc>
                <a:extLst>
                  <a:ext uri="{0D108BD9-81ED-4DB2-BD59-A6C34878D82A}">
                    <a16:rowId xmlns:a16="http://schemas.microsoft.com/office/drawing/2014/main" val="10004"/>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B-2b</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Calculation of Working capital</a:t>
                      </a:r>
                      <a:endParaRPr lang="en-US" sz="1600" dirty="0"/>
                    </a:p>
                  </a:txBody>
                  <a:tcPr marL="4445" marR="18415" marT="18415" marB="18415"/>
                </a:tc>
                <a:extLst>
                  <a:ext uri="{0D108BD9-81ED-4DB2-BD59-A6C34878D82A}">
                    <a16:rowId xmlns:a16="http://schemas.microsoft.com/office/drawing/2014/main" val="10005"/>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B-2c</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Managing Capital</a:t>
                      </a:r>
                      <a:endParaRPr lang="en-US" sz="1600" dirty="0"/>
                    </a:p>
                  </a:txBody>
                  <a:tcPr marL="4445" marR="18415" marT="18415" marB="18415"/>
                </a:tc>
                <a:extLst>
                  <a:ext uri="{0D108BD9-81ED-4DB2-BD59-A6C34878D82A}">
                    <a16:rowId xmlns:a16="http://schemas.microsoft.com/office/drawing/2014/main" val="10006"/>
                  </a:ext>
                </a:extLst>
              </a:tr>
              <a:tr h="561854">
                <a:tc>
                  <a:txBody>
                    <a:bodyPr/>
                    <a:lstStyle/>
                    <a:p>
                      <a:pPr>
                        <a:lnSpc>
                          <a:spcPct val="120000"/>
                        </a:lnSpc>
                        <a:spcAft>
                          <a:spcPts val="0"/>
                        </a:spcAft>
                      </a:pPr>
                      <a:r>
                        <a:rPr lang="en-IN" sz="1600" dirty="0">
                          <a:solidFill>
                            <a:srgbClr val="00000A"/>
                          </a:solidFill>
                          <a:effectLst/>
                          <a:latin typeface="Calibri (Body)"/>
                          <a:ea typeface="SimSun"/>
                          <a:cs typeface="Calibri (Body)"/>
                        </a:rPr>
                        <a:t>B-2d</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Introduction to Breakeven Analysis</a:t>
                      </a:r>
                      <a:endParaRPr lang="en-US" sz="1600" dirty="0"/>
                    </a:p>
                  </a:txBody>
                  <a:tcPr marL="4445" marR="18415" marT="18415" marB="18415"/>
                </a:tc>
                <a:extLst>
                  <a:ext uri="{0D108BD9-81ED-4DB2-BD59-A6C34878D82A}">
                    <a16:rowId xmlns:a16="http://schemas.microsoft.com/office/drawing/2014/main" val="10007"/>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B-2e</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Starting a Business</a:t>
                      </a:r>
                      <a:endParaRPr lang="en-US" sz="1600" dirty="0"/>
                    </a:p>
                  </a:txBody>
                  <a:tcPr marL="4445" marR="18415" marT="18415" marB="18415"/>
                </a:tc>
                <a:extLst>
                  <a:ext uri="{0D108BD9-81ED-4DB2-BD59-A6C34878D82A}">
                    <a16:rowId xmlns:a16="http://schemas.microsoft.com/office/drawing/2014/main" val="10008"/>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B-3a</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Improving the Business</a:t>
                      </a:r>
                      <a:endParaRPr lang="en-US" sz="1600" dirty="0"/>
                    </a:p>
                  </a:txBody>
                  <a:tcPr marL="4445" marR="18415" marT="18415" marB="18415"/>
                </a:tc>
                <a:extLst>
                  <a:ext uri="{0D108BD9-81ED-4DB2-BD59-A6C34878D82A}">
                    <a16:rowId xmlns:a16="http://schemas.microsoft.com/office/drawing/2014/main" val="10009"/>
                  </a:ext>
                </a:extLst>
              </a:tr>
              <a:tr h="586016">
                <a:tc>
                  <a:txBody>
                    <a:bodyPr/>
                    <a:lstStyle/>
                    <a:p>
                      <a:pPr>
                        <a:lnSpc>
                          <a:spcPct val="120000"/>
                        </a:lnSpc>
                        <a:spcAft>
                          <a:spcPts val="0"/>
                        </a:spcAft>
                      </a:pPr>
                      <a:r>
                        <a:rPr lang="en-IN" sz="1600">
                          <a:solidFill>
                            <a:srgbClr val="00000A"/>
                          </a:solidFill>
                          <a:effectLst/>
                          <a:latin typeface="Calibri (Body)"/>
                          <a:ea typeface="SimSun"/>
                          <a:cs typeface="Calibri (Body)"/>
                        </a:rPr>
                        <a:t>B-3b</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Identifying and</a:t>
                      </a:r>
                      <a:r>
                        <a:rPr lang="en-IN" sz="1600" baseline="0" dirty="0"/>
                        <a:t> E</a:t>
                      </a:r>
                      <a:r>
                        <a:rPr lang="en-IN" sz="1600" dirty="0"/>
                        <a:t>valuating Business Opportunities</a:t>
                      </a:r>
                      <a:endParaRPr lang="en-US" sz="1600" dirty="0"/>
                    </a:p>
                  </a:txBody>
                  <a:tcPr marL="4445" marR="18415" marT="18415" marB="18415"/>
                </a:tc>
                <a:extLst>
                  <a:ext uri="{0D108BD9-81ED-4DB2-BD59-A6C34878D82A}">
                    <a16:rowId xmlns:a16="http://schemas.microsoft.com/office/drawing/2014/main" val="10010"/>
                  </a:ext>
                </a:extLst>
              </a:tr>
              <a:tr h="315691">
                <a:tc>
                  <a:txBody>
                    <a:bodyPr/>
                    <a:lstStyle/>
                    <a:p>
                      <a:pPr>
                        <a:lnSpc>
                          <a:spcPct val="120000"/>
                        </a:lnSpc>
                        <a:spcAft>
                          <a:spcPts val="0"/>
                        </a:spcAft>
                      </a:pPr>
                      <a:r>
                        <a:rPr lang="en-IN" sz="1600">
                          <a:solidFill>
                            <a:srgbClr val="00000A"/>
                          </a:solidFill>
                          <a:effectLst/>
                          <a:latin typeface="Calibri (Body)"/>
                          <a:ea typeface="SimSun"/>
                          <a:cs typeface="Calibri (Body)"/>
                        </a:rPr>
                        <a:t>B-3c</a:t>
                      </a:r>
                      <a:endParaRPr lang="en-US" sz="1600">
                        <a:solidFill>
                          <a:srgbClr val="00000A"/>
                        </a:solidFill>
                        <a:effectLst/>
                        <a:latin typeface="Calibri (Body)"/>
                        <a:ea typeface="SimSun"/>
                        <a:cs typeface="Calibri (Body)"/>
                      </a:endParaRPr>
                    </a:p>
                  </a:txBody>
                  <a:tcPr marL="4445" marR="18415" marT="18415" marB="18415" anchor="ctr"/>
                </a:tc>
                <a:tc>
                  <a:txBody>
                    <a:bodyPr/>
                    <a:lstStyle/>
                    <a:p>
                      <a:pPr>
                        <a:lnSpc>
                          <a:spcPct val="120000"/>
                        </a:lnSpc>
                        <a:spcAft>
                          <a:spcPts val="0"/>
                        </a:spcAft>
                      </a:pPr>
                      <a:r>
                        <a:rPr lang="en-IN" sz="1600" dirty="0"/>
                        <a:t>How to Provide Consulting services</a:t>
                      </a:r>
                      <a:endParaRPr lang="en-US" sz="1600" dirty="0"/>
                    </a:p>
                  </a:txBody>
                  <a:tcPr marL="4445" marR="18415" marT="18415" marB="18415" anchor="ctr"/>
                </a:tc>
                <a:extLst>
                  <a:ext uri="{0D108BD9-81ED-4DB2-BD59-A6C34878D82A}">
                    <a16:rowId xmlns:a16="http://schemas.microsoft.com/office/drawing/2014/main" val="10011"/>
                  </a:ext>
                </a:extLst>
              </a:tr>
              <a:tr h="450853">
                <a:tc>
                  <a:txBody>
                    <a:bodyPr/>
                    <a:lstStyle/>
                    <a:p>
                      <a:pPr>
                        <a:lnSpc>
                          <a:spcPct val="120000"/>
                        </a:lnSpc>
                        <a:spcAft>
                          <a:spcPts val="0"/>
                        </a:spcAft>
                      </a:pPr>
                      <a:r>
                        <a:rPr lang="en-IN" sz="1800">
                          <a:solidFill>
                            <a:srgbClr val="00000A"/>
                          </a:solidFill>
                          <a:effectLst/>
                          <a:latin typeface="Calibri (Body)"/>
                          <a:ea typeface="SimSun" panose="02010600030101010101" pitchFamily="2" charset="-122"/>
                          <a:cs typeface="Calibri (Body)"/>
                        </a:rPr>
                        <a:t> </a:t>
                      </a:r>
                    </a:p>
                  </a:txBody>
                  <a:tcPr marL="12065" marR="18415" marT="18415" marB="18415" anchor="ctr"/>
                </a:tc>
                <a:tc>
                  <a:txBody>
                    <a:bodyPr/>
                    <a:lstStyle/>
                    <a:p>
                      <a:pPr>
                        <a:lnSpc>
                          <a:spcPct val="120000"/>
                        </a:lnSpc>
                        <a:spcAft>
                          <a:spcPts val="0"/>
                        </a:spcAft>
                      </a:pPr>
                      <a:r>
                        <a:rPr lang="en-IN" sz="1400" b="1" dirty="0">
                          <a:solidFill>
                            <a:srgbClr val="00000A"/>
                          </a:solidFill>
                          <a:effectLst/>
                          <a:latin typeface="Calibri (Body)"/>
                          <a:ea typeface="SimSun" panose="02010600030101010101" pitchFamily="2" charset="-122"/>
                          <a:cs typeface="Calibri (Body)"/>
                        </a:rPr>
                        <a:t>Final Test for Certification</a:t>
                      </a:r>
                      <a:endParaRPr lang="en-IN" sz="1400" dirty="0">
                        <a:solidFill>
                          <a:srgbClr val="00000A"/>
                        </a:solidFill>
                        <a:effectLst/>
                        <a:latin typeface="Calibri (Body)"/>
                        <a:ea typeface="SimSun" panose="02010600030101010101" pitchFamily="2" charset="-122"/>
                        <a:cs typeface="Calibri (Body)"/>
                      </a:endParaRPr>
                    </a:p>
                  </a:txBody>
                  <a:tcPr marL="12065" marR="18415" marT="18415" marB="18415" anchor="ctr"/>
                </a:tc>
                <a:extLst>
                  <a:ext uri="{0D108BD9-81ED-4DB2-BD59-A6C34878D82A}">
                    <a16:rowId xmlns:a16="http://schemas.microsoft.com/office/drawing/2014/main" val="10012"/>
                  </a:ext>
                </a:extLst>
              </a:tr>
            </a:tbl>
          </a:graphicData>
        </a:graphic>
      </p:graphicFrame>
      <p:sp>
        <p:nvSpPr>
          <p:cNvPr id="6" name="Text Box 1"/>
          <p:cNvSpPr txBox="1">
            <a:spLocks noChangeArrowheads="1"/>
          </p:cNvSpPr>
          <p:nvPr/>
        </p:nvSpPr>
        <p:spPr bwMode="auto">
          <a:xfrm>
            <a:off x="4618038"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rPr>
              <a:t>TEAM </a:t>
            </a:r>
            <a:r>
              <a:rPr lang="x-none" sz="2400" dirty="0">
                <a:solidFill>
                  <a:srgbClr val="000000"/>
                </a:solidFill>
              </a:rPr>
              <a:t>माड्यूल्स </a:t>
            </a:r>
            <a:endParaRPr lang="en-GB" sz="2400" dirty="0">
              <a:solidFill>
                <a:srgbClr val="00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78305819"/>
              </p:ext>
            </p:extLst>
          </p:nvPr>
        </p:nvGraphicFramePr>
        <p:xfrm>
          <a:off x="4648200" y="1371600"/>
          <a:ext cx="3916362" cy="5034802"/>
        </p:xfrm>
        <a:graphic>
          <a:graphicData uri="http://schemas.openxmlformats.org/drawingml/2006/table">
            <a:tbl>
              <a:tblPr>
                <a:tableStyleId>{5C22544A-7EE6-4342-B048-85BDC9FD1C3A}</a:tableStyleId>
              </a:tblPr>
              <a:tblGrid>
                <a:gridCol w="950676">
                  <a:extLst>
                    <a:ext uri="{9D8B030D-6E8A-4147-A177-3AD203B41FA5}">
                      <a16:colId xmlns:a16="http://schemas.microsoft.com/office/drawing/2014/main" val="20000"/>
                    </a:ext>
                  </a:extLst>
                </a:gridCol>
                <a:gridCol w="2965686">
                  <a:extLst>
                    <a:ext uri="{9D8B030D-6E8A-4147-A177-3AD203B41FA5}">
                      <a16:colId xmlns:a16="http://schemas.microsoft.com/office/drawing/2014/main" val="20001"/>
                    </a:ext>
                  </a:extLst>
                </a:gridCol>
              </a:tblGrid>
              <a:tr h="245719">
                <a:tc>
                  <a:txBody>
                    <a:bodyPr/>
                    <a:lstStyle/>
                    <a:p>
                      <a:pPr>
                        <a:lnSpc>
                          <a:spcPct val="120000"/>
                        </a:lnSpc>
                        <a:spcAft>
                          <a:spcPts val="0"/>
                        </a:spcAft>
                      </a:pPr>
                      <a:r>
                        <a:rPr lang="x-none" sz="1800" dirty="0">
                          <a:effectLst/>
                        </a:rPr>
                        <a:t>भाग</a:t>
                      </a:r>
                      <a:r>
                        <a:rPr lang="en-IN" sz="1800" dirty="0">
                          <a:effectLst/>
                        </a:rPr>
                        <a:t>-</a:t>
                      </a:r>
                      <a:r>
                        <a:rPr lang="en-IN" sz="1800" b="1" dirty="0">
                          <a:solidFill>
                            <a:srgbClr val="00000A"/>
                          </a:solidFill>
                          <a:effectLst/>
                          <a:latin typeface="Liberation Serif"/>
                          <a:ea typeface="SimSun" panose="02010600030101010101" pitchFamily="2" charset="-122"/>
                          <a:cs typeface="Tahoma" panose="020B0604030504040204" pitchFamily="34" charset="0"/>
                        </a:rPr>
                        <a:t>B</a:t>
                      </a:r>
                      <a:endParaRPr lang="en-IN" sz="18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c>
                  <a:txBody>
                    <a:bodyPr/>
                    <a:lstStyle/>
                    <a:p>
                      <a:pPr>
                        <a:lnSpc>
                          <a:spcPct val="120000"/>
                        </a:lnSpc>
                        <a:spcAft>
                          <a:spcPts val="0"/>
                        </a:spcAft>
                      </a:pPr>
                      <a:r>
                        <a:rPr lang="en-IN" sz="1400">
                          <a:solidFill>
                            <a:srgbClr val="00000A"/>
                          </a:solidFill>
                          <a:effectLst/>
                          <a:latin typeface="Liberation Serif"/>
                          <a:ea typeface="SimSun" panose="02010600030101010101" pitchFamily="2" charset="-122"/>
                          <a:cs typeface="Tahoma" panose="020B0604030504040204" pitchFamily="34" charset="0"/>
                        </a:rPr>
                        <a:t> </a:t>
                      </a:r>
                    </a:p>
                  </a:txBody>
                  <a:tcPr marL="12065" marR="18415" marT="18415" marB="18415"/>
                </a:tc>
                <a:extLst>
                  <a:ext uri="{0D108BD9-81ED-4DB2-BD59-A6C34878D82A}">
                    <a16:rowId xmlns:a16="http://schemas.microsoft.com/office/drawing/2014/main" val="10000"/>
                  </a:ext>
                </a:extLst>
              </a:tr>
              <a:tr h="45612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B-1a</a:t>
                      </a:r>
                    </a:p>
                  </a:txBody>
                  <a:tcPr marL="12065" marR="18415" marT="18415" marB="18415"/>
                </a:tc>
                <a:tc>
                  <a:txBody>
                    <a:bodyPr/>
                    <a:lstStyle/>
                    <a:p>
                      <a:pPr>
                        <a:lnSpc>
                          <a:spcPct val="120000"/>
                        </a:lnSpc>
                        <a:spcAft>
                          <a:spcPts val="0"/>
                        </a:spcAft>
                      </a:pPr>
                      <a:r>
                        <a:rPr lang="x-none" sz="1400" dirty="0">
                          <a:solidFill>
                            <a:srgbClr val="00000A"/>
                          </a:solidFill>
                          <a:effectLst/>
                          <a:latin typeface="Liberation Serif"/>
                          <a:ea typeface="SimSun" panose="02010600030101010101" pitchFamily="2" charset="-122"/>
                          <a:cs typeface="Tahoma" panose="020B0604030504040204" pitchFamily="34" charset="0"/>
                        </a:rPr>
                        <a:t>तैयारी करना</a:t>
                      </a:r>
                      <a:r>
                        <a:rPr lang="en-IN" sz="1400" dirty="0">
                          <a:solidFill>
                            <a:srgbClr val="00000A"/>
                          </a:solidFill>
                          <a:effectLst/>
                          <a:latin typeface="Liberation Serif"/>
                          <a:ea typeface="SimSun" panose="02010600030101010101" pitchFamily="2" charset="-122"/>
                          <a:cs typeface="Tahoma" panose="020B0604030504040204" pitchFamily="34" charset="0"/>
                        </a:rPr>
                        <a:t> (</a:t>
                      </a:r>
                      <a:r>
                        <a:rPr lang="x-none" sz="1400" dirty="0">
                          <a:solidFill>
                            <a:srgbClr val="00000A"/>
                          </a:solidFill>
                          <a:effectLst/>
                          <a:latin typeface="Liberation Serif"/>
                          <a:ea typeface="SimSun" panose="02010600030101010101" pitchFamily="2" charset="-122"/>
                          <a:cs typeface="Tahoma" panose="020B0604030504040204" pitchFamily="34" charset="0"/>
                        </a:rPr>
                        <a:t>गणि‍त</a:t>
                      </a:r>
                      <a:r>
                        <a:rPr lang="en-IN" sz="1400" dirty="0">
                          <a:solidFill>
                            <a:srgbClr val="00000A"/>
                          </a:solidFill>
                          <a:effectLst/>
                          <a:latin typeface="Liberation Serif"/>
                          <a:ea typeface="SimSun" panose="02010600030101010101" pitchFamily="2" charset="-122"/>
                          <a:cs typeface="Tahoma" panose="020B0604030504040204" pitchFamily="34" charset="0"/>
                        </a:rPr>
                        <a:t>) - II</a:t>
                      </a:r>
                    </a:p>
                  </a:txBody>
                  <a:tcPr marL="12065" marR="18415" marT="18415" marB="18415"/>
                </a:tc>
                <a:extLst>
                  <a:ext uri="{0D108BD9-81ED-4DB2-BD59-A6C34878D82A}">
                    <a16:rowId xmlns:a16="http://schemas.microsoft.com/office/drawing/2014/main" val="10001"/>
                  </a:ext>
                </a:extLst>
              </a:tr>
              <a:tr h="35438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B-1b</a:t>
                      </a:r>
                    </a:p>
                  </a:txBody>
                  <a:tcPr marL="12065" marR="18415" marT="18415" marB="18415"/>
                </a:tc>
                <a:tc>
                  <a:txBody>
                    <a:bodyPr/>
                    <a:lstStyle/>
                    <a:p>
                      <a:pPr>
                        <a:lnSpc>
                          <a:spcPct val="120000"/>
                        </a:lnSpc>
                        <a:spcAft>
                          <a:spcPts val="0"/>
                        </a:spcAft>
                      </a:pPr>
                      <a:r>
                        <a:rPr lang="hi-IN" sz="1400" dirty="0">
                          <a:solidFill>
                            <a:srgbClr val="00000A"/>
                          </a:solidFill>
                          <a:effectLst/>
                          <a:latin typeface="Liberation Serif"/>
                          <a:ea typeface="SimSun" panose="02010600030101010101" pitchFamily="2" charset="-122"/>
                          <a:cs typeface="Tahoma" panose="020B0604030504040204" pitchFamily="34" charset="0"/>
                        </a:rPr>
                        <a:t>फाइनेंसियल</a:t>
                      </a:r>
                      <a:r>
                        <a:rPr lang="hi-IN" sz="1400" baseline="0" dirty="0">
                          <a:solidFill>
                            <a:srgbClr val="00000A"/>
                          </a:solidFill>
                          <a:effectLst/>
                          <a:latin typeface="Liberation Serif"/>
                          <a:ea typeface="SimSun" panose="02010600030101010101" pitchFamily="2" charset="-122"/>
                          <a:cs typeface="Tahoma" panose="020B0604030504040204" pitchFamily="34" charset="0"/>
                        </a:rPr>
                        <a:t> </a:t>
                      </a:r>
                      <a:r>
                        <a:rPr lang="x-none" sz="1400">
                          <a:solidFill>
                            <a:srgbClr val="00000A"/>
                          </a:solidFill>
                          <a:effectLst/>
                          <a:latin typeface="Liberation Serif"/>
                          <a:ea typeface="SimSun" panose="02010600030101010101" pitchFamily="2" charset="-122"/>
                          <a:cs typeface="Tahoma" panose="020B0604030504040204" pitchFamily="34" charset="0"/>
                        </a:rPr>
                        <a:t>स्टेटमेंट/</a:t>
                      </a:r>
                      <a:r>
                        <a:rPr lang="hi-IN" sz="1400" dirty="0">
                          <a:solidFill>
                            <a:srgbClr val="00000A"/>
                          </a:solidFill>
                          <a:effectLst/>
                          <a:latin typeface="Liberation Serif"/>
                          <a:ea typeface="SimSun" panose="02010600030101010101" pitchFamily="2" charset="-122"/>
                          <a:cs typeface="Tahoma" panose="020B0604030504040204" pitchFamily="34" charset="0"/>
                        </a:rPr>
                        <a:t> वित्तीय </a:t>
                      </a:r>
                      <a:r>
                        <a:rPr lang="x-none" sz="1400">
                          <a:solidFill>
                            <a:srgbClr val="00000A"/>
                          </a:solidFill>
                          <a:effectLst/>
                          <a:latin typeface="Liberation Serif"/>
                          <a:ea typeface="SimSun" panose="02010600030101010101" pitchFamily="2" charset="-122"/>
                          <a:cs typeface="Tahoma" panose="020B0604030504040204" pitchFamily="34" charset="0"/>
                        </a:rPr>
                        <a:t>ब्यौ</a:t>
                      </a:r>
                      <a:r>
                        <a:rPr lang="hi-IN" sz="1400" dirty="0">
                          <a:solidFill>
                            <a:srgbClr val="00000A"/>
                          </a:solidFill>
                          <a:effectLst/>
                          <a:latin typeface="Liberation Serif"/>
                          <a:ea typeface="SimSun" panose="02010600030101010101" pitchFamily="2" charset="-122"/>
                          <a:cs typeface="Tahoma" panose="020B0604030504040204" pitchFamily="34" charset="0"/>
                        </a:rPr>
                        <a:t>रे</a:t>
                      </a:r>
                      <a:r>
                        <a:rPr lang="x-none" sz="1400">
                          <a:solidFill>
                            <a:srgbClr val="00000A"/>
                          </a:solidFill>
                          <a:effectLst/>
                          <a:latin typeface="Liberation Serif"/>
                          <a:ea typeface="SimSun" panose="02010600030101010101" pitchFamily="2" charset="-122"/>
                          <a:cs typeface="Tahoma" panose="020B0604030504040204" pitchFamily="34" charset="0"/>
                        </a:rPr>
                        <a:t> </a:t>
                      </a:r>
                      <a:r>
                        <a:rPr lang="hi-IN" sz="1400" dirty="0">
                          <a:solidFill>
                            <a:srgbClr val="00000A"/>
                          </a:solidFill>
                          <a:effectLst/>
                          <a:latin typeface="Liberation Serif"/>
                          <a:ea typeface="SimSun" panose="02010600030101010101" pitchFamily="2" charset="-122"/>
                          <a:cs typeface="Tahoma" panose="020B0604030504040204" pitchFamily="34" charset="0"/>
                        </a:rPr>
                        <a:t>का परिचय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extLst>
                  <a:ext uri="{0D108BD9-81ED-4DB2-BD59-A6C34878D82A}">
                    <a16:rowId xmlns:a16="http://schemas.microsoft.com/office/drawing/2014/main" val="10002"/>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B-1c</a:t>
                      </a:r>
                    </a:p>
                  </a:txBody>
                  <a:tcPr marL="12065" marR="18415" marT="18415" marB="18415"/>
                </a:tc>
                <a:tc>
                  <a:txBody>
                    <a:bodyPr/>
                    <a:lstStyle/>
                    <a:p>
                      <a:pPr>
                        <a:lnSpc>
                          <a:spcPct val="120000"/>
                        </a:lnSpc>
                        <a:spcAft>
                          <a:spcPts val="0"/>
                        </a:spcAft>
                      </a:pPr>
                      <a:r>
                        <a:rPr lang="hi-IN" sz="1400" dirty="0">
                          <a:solidFill>
                            <a:srgbClr val="00000A"/>
                          </a:solidFill>
                          <a:effectLst/>
                          <a:latin typeface="Liberation Serif"/>
                          <a:ea typeface="SimSun" panose="02010600030101010101" pitchFamily="2" charset="-122"/>
                          <a:cs typeface="Tahoma" panose="020B0604030504040204" pitchFamily="34" charset="0"/>
                        </a:rPr>
                        <a:t>फाइनेंसियल</a:t>
                      </a:r>
                      <a:r>
                        <a:rPr lang="hi-IN" sz="1400" baseline="0" dirty="0">
                          <a:solidFill>
                            <a:srgbClr val="00000A"/>
                          </a:solidFill>
                          <a:effectLst/>
                          <a:latin typeface="Liberation Serif"/>
                          <a:ea typeface="SimSun" panose="02010600030101010101" pitchFamily="2" charset="-122"/>
                          <a:cs typeface="Tahoma" panose="020B0604030504040204" pitchFamily="34" charset="0"/>
                        </a:rPr>
                        <a:t> </a:t>
                      </a:r>
                      <a:r>
                        <a:rPr lang="x-none" sz="1400">
                          <a:solidFill>
                            <a:srgbClr val="00000A"/>
                          </a:solidFill>
                          <a:effectLst/>
                          <a:latin typeface="Liberation Serif"/>
                          <a:ea typeface="SimSun" panose="02010600030101010101" pitchFamily="2" charset="-122"/>
                          <a:cs typeface="Tahoma" panose="020B0604030504040204" pitchFamily="34" charset="0"/>
                        </a:rPr>
                        <a:t>स्टेटमेंट/</a:t>
                      </a:r>
                      <a:r>
                        <a:rPr lang="hi-IN" sz="1400" dirty="0">
                          <a:solidFill>
                            <a:srgbClr val="00000A"/>
                          </a:solidFill>
                          <a:effectLst/>
                          <a:latin typeface="Liberation Serif"/>
                          <a:ea typeface="SimSun" panose="02010600030101010101" pitchFamily="2" charset="-122"/>
                          <a:cs typeface="Tahoma" panose="020B0604030504040204" pitchFamily="34" charset="0"/>
                        </a:rPr>
                        <a:t> वित्तीय </a:t>
                      </a:r>
                      <a:r>
                        <a:rPr lang="x-none" sz="1400">
                          <a:solidFill>
                            <a:srgbClr val="00000A"/>
                          </a:solidFill>
                          <a:effectLst/>
                          <a:latin typeface="Liberation Serif"/>
                          <a:ea typeface="SimSun" panose="02010600030101010101" pitchFamily="2" charset="-122"/>
                          <a:cs typeface="Tahoma" panose="020B0604030504040204" pitchFamily="34" charset="0"/>
                        </a:rPr>
                        <a:t>ब्यौरा तैयार करना</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extLst>
                  <a:ext uri="{0D108BD9-81ED-4DB2-BD59-A6C34878D82A}">
                    <a16:rowId xmlns:a16="http://schemas.microsoft.com/office/drawing/2014/main" val="10003"/>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B-2a</a:t>
                      </a:r>
                    </a:p>
                  </a:txBody>
                  <a:tcPr marL="12065" marR="18415" marT="18415" marB="18415"/>
                </a:tc>
                <a:tc>
                  <a:txBody>
                    <a:bodyPr/>
                    <a:lstStyle/>
                    <a:p>
                      <a:pPr>
                        <a:lnSpc>
                          <a:spcPct val="120000"/>
                        </a:lnSpc>
                        <a:spcAft>
                          <a:spcPts val="0"/>
                        </a:spcAft>
                      </a:pPr>
                      <a:r>
                        <a:rPr lang="hi-IN" sz="1400" dirty="0">
                          <a:solidFill>
                            <a:srgbClr val="00000A"/>
                          </a:solidFill>
                          <a:effectLst/>
                          <a:latin typeface="Liberation Serif"/>
                          <a:ea typeface="SimSun" panose="02010600030101010101" pitchFamily="2" charset="-122"/>
                          <a:cs typeface="Tahoma" panose="020B0604030504040204" pitchFamily="34" charset="0"/>
                        </a:rPr>
                        <a:t>पूंजी से परिचय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extLst>
                  <a:ext uri="{0D108BD9-81ED-4DB2-BD59-A6C34878D82A}">
                    <a16:rowId xmlns:a16="http://schemas.microsoft.com/office/drawing/2014/main" val="10004"/>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B-2b</a:t>
                      </a:r>
                    </a:p>
                  </a:txBody>
                  <a:tcPr marL="12065" marR="18415" marT="18415" marB="18415"/>
                </a:tc>
                <a:tc>
                  <a:txBody>
                    <a:bodyPr/>
                    <a:lstStyle/>
                    <a:p>
                      <a:pPr>
                        <a:lnSpc>
                          <a:spcPct val="120000"/>
                        </a:lnSpc>
                        <a:spcAft>
                          <a:spcPts val="0"/>
                        </a:spcAft>
                      </a:pPr>
                      <a:r>
                        <a:rPr lang="x-none" sz="1400">
                          <a:solidFill>
                            <a:srgbClr val="00000A"/>
                          </a:solidFill>
                          <a:effectLst/>
                          <a:latin typeface="Liberation Serif"/>
                          <a:ea typeface="SimSun" panose="02010600030101010101" pitchFamily="2" charset="-122"/>
                          <a:cs typeface="Tahoma" panose="020B0604030504040204" pitchFamily="34" charset="0"/>
                        </a:rPr>
                        <a:t>कार्यशील पूंजी/वर्किंग कैपिटल </a:t>
                      </a:r>
                      <a:r>
                        <a:rPr lang="hi-IN" sz="1400" dirty="0">
                          <a:solidFill>
                            <a:srgbClr val="00000A"/>
                          </a:solidFill>
                          <a:effectLst/>
                          <a:latin typeface="Liberation Serif"/>
                          <a:ea typeface="SimSun" panose="02010600030101010101" pitchFamily="2" charset="-122"/>
                          <a:cs typeface="Tahoma" panose="020B0604030504040204" pitchFamily="34" charset="0"/>
                        </a:rPr>
                        <a:t>की गणणा</a:t>
                      </a:r>
                      <a:r>
                        <a:rPr lang="hi-IN" sz="1400" baseline="0" dirty="0">
                          <a:solidFill>
                            <a:srgbClr val="00000A"/>
                          </a:solidFill>
                          <a:effectLst/>
                          <a:latin typeface="Liberation Serif"/>
                          <a:ea typeface="SimSun" panose="02010600030101010101" pitchFamily="2" charset="-122"/>
                          <a:cs typeface="Tahoma" panose="020B0604030504040204" pitchFamily="34" charset="0"/>
                        </a:rPr>
                        <a:t>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extLst>
                  <a:ext uri="{0D108BD9-81ED-4DB2-BD59-A6C34878D82A}">
                    <a16:rowId xmlns:a16="http://schemas.microsoft.com/office/drawing/2014/main" val="10005"/>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B-2c</a:t>
                      </a:r>
                    </a:p>
                  </a:txBody>
                  <a:tcPr marL="12065" marR="18415" marT="18415" marB="18415"/>
                </a:tc>
                <a:tc>
                  <a:txBody>
                    <a:bodyPr/>
                    <a:lstStyle/>
                    <a:p>
                      <a:pPr>
                        <a:lnSpc>
                          <a:spcPct val="120000"/>
                        </a:lnSpc>
                        <a:spcAft>
                          <a:spcPts val="0"/>
                        </a:spcAft>
                      </a:pPr>
                      <a:r>
                        <a:rPr lang="x-none" sz="1400">
                          <a:solidFill>
                            <a:srgbClr val="00000A"/>
                          </a:solidFill>
                          <a:effectLst/>
                          <a:latin typeface="Liberation Serif"/>
                          <a:ea typeface="SimSun" panose="02010600030101010101" pitchFamily="2" charset="-122"/>
                          <a:cs typeface="Tahoma" panose="020B0604030504040204" pitchFamily="34" charset="0"/>
                        </a:rPr>
                        <a:t>पूंजी</a:t>
                      </a:r>
                      <a:r>
                        <a:rPr lang="hi-IN" sz="1400" dirty="0">
                          <a:solidFill>
                            <a:srgbClr val="00000A"/>
                          </a:solidFill>
                          <a:effectLst/>
                          <a:latin typeface="Liberation Serif"/>
                          <a:ea typeface="SimSun" panose="02010600030101010101" pitchFamily="2" charset="-122"/>
                          <a:cs typeface="Tahoma" panose="020B0604030504040204" pitchFamily="34" charset="0"/>
                        </a:rPr>
                        <a:t> </a:t>
                      </a:r>
                      <a:r>
                        <a:rPr lang="x-none" sz="1400">
                          <a:solidFill>
                            <a:srgbClr val="00000A"/>
                          </a:solidFill>
                          <a:effectLst/>
                          <a:latin typeface="Liberation Serif"/>
                          <a:ea typeface="SimSun" panose="02010600030101010101" pitchFamily="2" charset="-122"/>
                          <a:cs typeface="Tahoma" panose="020B0604030504040204" pitchFamily="34" charset="0"/>
                        </a:rPr>
                        <a:t>को </a:t>
                      </a:r>
                      <a:r>
                        <a:rPr lang="x-none" sz="1400" dirty="0">
                          <a:solidFill>
                            <a:srgbClr val="00000A"/>
                          </a:solidFill>
                          <a:effectLst/>
                          <a:latin typeface="Liberation Serif"/>
                          <a:ea typeface="SimSun" panose="02010600030101010101" pitchFamily="2" charset="-122"/>
                          <a:cs typeface="Tahoma" panose="020B0604030504040204" pitchFamily="34" charset="0"/>
                        </a:rPr>
                        <a:t>मैनेज करना </a:t>
                      </a:r>
                    </a:p>
                  </a:txBody>
                  <a:tcPr marL="12065" marR="18415" marT="18415" marB="18415"/>
                </a:tc>
                <a:extLst>
                  <a:ext uri="{0D108BD9-81ED-4DB2-BD59-A6C34878D82A}">
                    <a16:rowId xmlns:a16="http://schemas.microsoft.com/office/drawing/2014/main" val="10006"/>
                  </a:ext>
                </a:extLst>
              </a:tr>
              <a:tr h="45612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B-2d</a:t>
                      </a:r>
                    </a:p>
                  </a:txBody>
                  <a:tcPr marL="12065" marR="18415" marT="18415" marB="18415"/>
                </a:tc>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x-none" sz="1400">
                          <a:solidFill>
                            <a:srgbClr val="00000A"/>
                          </a:solidFill>
                          <a:effectLst/>
                          <a:latin typeface="Liberation Serif"/>
                          <a:ea typeface="SimSun" panose="02010600030101010101" pitchFamily="2" charset="-122"/>
                          <a:cs typeface="Tahoma" panose="020B0604030504040204" pitchFamily="34" charset="0"/>
                        </a:rPr>
                        <a:t>लाभ-अलाभ/ब्रेकइवन </a:t>
                      </a:r>
                      <a:r>
                        <a:rPr lang="hi-IN" sz="1400" dirty="0">
                          <a:solidFill>
                            <a:srgbClr val="00000A"/>
                          </a:solidFill>
                          <a:effectLst/>
                          <a:latin typeface="Liberation Serif"/>
                          <a:ea typeface="SimSun" panose="02010600030101010101" pitchFamily="2" charset="-122"/>
                          <a:cs typeface="Tahoma" panose="020B0604030504040204" pitchFamily="34" charset="0"/>
                        </a:rPr>
                        <a:t>विश्लेषण</a:t>
                      </a:r>
                      <a:r>
                        <a:rPr lang="hi-IN" sz="1400" baseline="0" dirty="0">
                          <a:solidFill>
                            <a:srgbClr val="00000A"/>
                          </a:solidFill>
                          <a:effectLst/>
                          <a:latin typeface="Liberation Serif"/>
                          <a:ea typeface="SimSun" panose="02010600030101010101" pitchFamily="2" charset="-122"/>
                          <a:cs typeface="Tahoma" panose="020B0604030504040204" pitchFamily="34" charset="0"/>
                        </a:rPr>
                        <a:t> से परिचय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extLst>
                  <a:ext uri="{0D108BD9-81ED-4DB2-BD59-A6C34878D82A}">
                    <a16:rowId xmlns:a16="http://schemas.microsoft.com/office/drawing/2014/main" val="10007"/>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B-3a</a:t>
                      </a:r>
                    </a:p>
                  </a:txBody>
                  <a:tcPr marL="12065" marR="18415" marT="18415" marB="18415"/>
                </a:tc>
                <a:tc>
                  <a:txBody>
                    <a:bodyPr/>
                    <a:lstStyle/>
                    <a:p>
                      <a:pPr marL="0" algn="l" rtl="0" eaLnBrk="1" latinLnBrk="0" hangingPunct="1">
                        <a:lnSpc>
                          <a:spcPct val="120000"/>
                        </a:lnSpc>
                        <a:spcBef>
                          <a:spcPts val="0"/>
                        </a:spcBef>
                        <a:spcAft>
                          <a:spcPts val="0"/>
                        </a:spcAft>
                      </a:pPr>
                      <a:r>
                        <a:rPr lang="x-none" sz="1400" kern="1200">
                          <a:solidFill>
                            <a:srgbClr val="00000A"/>
                          </a:solidFill>
                          <a:effectLst/>
                          <a:latin typeface="Tahoma"/>
                          <a:ea typeface="SimSun"/>
                          <a:cs typeface="Tahoma"/>
                        </a:rPr>
                        <a:t>व्यापार आरंभ करना </a:t>
                      </a:r>
                      <a:endParaRPr lang="en-US" sz="1400" dirty="0">
                        <a:effectLst/>
                      </a:endParaRPr>
                    </a:p>
                  </a:txBody>
                  <a:tcPr marL="12065" marR="18415" marT="18415" marB="18415"/>
                </a:tc>
                <a:extLst>
                  <a:ext uri="{0D108BD9-81ED-4DB2-BD59-A6C34878D82A}">
                    <a16:rowId xmlns:a16="http://schemas.microsoft.com/office/drawing/2014/main" val="10008"/>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B-3b</a:t>
                      </a:r>
                    </a:p>
                  </a:txBody>
                  <a:tcPr marL="12065" marR="18415" marT="18415" marB="18415"/>
                </a:tc>
                <a:tc>
                  <a:txBody>
                    <a:bodyPr/>
                    <a:lstStyle/>
                    <a:p>
                      <a:pPr marL="0" algn="l" rtl="0" eaLnBrk="1" latinLnBrk="0" hangingPunct="1">
                        <a:lnSpc>
                          <a:spcPct val="120000"/>
                        </a:lnSpc>
                        <a:spcBef>
                          <a:spcPts val="0"/>
                        </a:spcBef>
                        <a:spcAft>
                          <a:spcPts val="0"/>
                        </a:spcAft>
                      </a:pPr>
                      <a:r>
                        <a:rPr lang="x-none" sz="1400" kern="1200">
                          <a:solidFill>
                            <a:srgbClr val="00000A"/>
                          </a:solidFill>
                          <a:effectLst/>
                          <a:latin typeface="Tahoma"/>
                          <a:ea typeface="SimSun"/>
                          <a:cs typeface="Tahoma"/>
                        </a:rPr>
                        <a:t>व्यापार बेहतर करना </a:t>
                      </a:r>
                      <a:endParaRPr lang="en-US" sz="1400" dirty="0">
                        <a:effectLst/>
                      </a:endParaRPr>
                    </a:p>
                  </a:txBody>
                  <a:tcPr marL="12065" marR="18415" marT="18415" marB="18415"/>
                </a:tc>
                <a:extLst>
                  <a:ext uri="{0D108BD9-81ED-4DB2-BD59-A6C34878D82A}">
                    <a16:rowId xmlns:a16="http://schemas.microsoft.com/office/drawing/2014/main" val="10009"/>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B-3c</a:t>
                      </a:r>
                    </a:p>
                  </a:txBody>
                  <a:tcPr marL="12065" marR="18415" marT="18415" marB="18415"/>
                </a:tc>
                <a:tc>
                  <a:txBody>
                    <a:bodyPr/>
                    <a:lstStyle/>
                    <a:p>
                      <a:pPr marL="0" algn="l" rtl="0" eaLnBrk="1" latinLnBrk="0" hangingPunct="1">
                        <a:lnSpc>
                          <a:spcPct val="120000"/>
                        </a:lnSpc>
                        <a:spcBef>
                          <a:spcPts val="0"/>
                        </a:spcBef>
                        <a:spcAft>
                          <a:spcPts val="0"/>
                        </a:spcAft>
                      </a:pPr>
                      <a:r>
                        <a:rPr lang="x-none" sz="1400" kern="1200">
                          <a:solidFill>
                            <a:srgbClr val="00000A"/>
                          </a:solidFill>
                          <a:effectLst/>
                          <a:latin typeface="Tahoma"/>
                          <a:ea typeface="SimSun"/>
                          <a:cs typeface="Tahoma"/>
                        </a:rPr>
                        <a:t>व्यापार के मौकों को पहचानना और आंकना</a:t>
                      </a:r>
                      <a:endParaRPr lang="en-US" sz="1400" dirty="0">
                        <a:effectLst/>
                      </a:endParaRPr>
                    </a:p>
                  </a:txBody>
                  <a:tcPr marL="12065" marR="18415" marT="18415" marB="18415"/>
                </a:tc>
                <a:extLst>
                  <a:ext uri="{0D108BD9-81ED-4DB2-BD59-A6C34878D82A}">
                    <a16:rowId xmlns:a16="http://schemas.microsoft.com/office/drawing/2014/main" val="10010"/>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B-3d</a:t>
                      </a:r>
                    </a:p>
                  </a:txBody>
                  <a:tcPr marL="12065" marR="18415" marT="18415" marB="18415" anchor="ctr"/>
                </a:tc>
                <a:tc>
                  <a:txBody>
                    <a:bodyPr/>
                    <a:lstStyle/>
                    <a:p>
                      <a:pPr>
                        <a:lnSpc>
                          <a:spcPct val="120000"/>
                        </a:lnSpc>
                        <a:spcAft>
                          <a:spcPts val="0"/>
                        </a:spcAft>
                      </a:pPr>
                      <a:r>
                        <a:rPr lang="x-none" sz="1400">
                          <a:solidFill>
                            <a:srgbClr val="00000A"/>
                          </a:solidFill>
                          <a:effectLst/>
                          <a:latin typeface="Liberation Serif"/>
                          <a:ea typeface="SimSun" panose="02010600030101010101" pitchFamily="2" charset="-122"/>
                          <a:cs typeface="Tahoma" panose="020B0604030504040204" pitchFamily="34" charset="0"/>
                        </a:rPr>
                        <a:t>सलाह </a:t>
                      </a:r>
                      <a:r>
                        <a:rPr lang="hi-IN" sz="1400" dirty="0">
                          <a:solidFill>
                            <a:srgbClr val="00000A"/>
                          </a:solidFill>
                          <a:effectLst/>
                          <a:latin typeface="Liberation Serif"/>
                          <a:ea typeface="SimSun" panose="02010600030101010101" pitchFamily="2" charset="-122"/>
                          <a:cs typeface="Tahoma" panose="020B0604030504040204" pitchFamily="34" charset="0"/>
                        </a:rPr>
                        <a:t>सेवा कैसे प्रदान करें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nchor="ctr"/>
                </a:tc>
                <a:extLst>
                  <a:ext uri="{0D108BD9-81ED-4DB2-BD59-A6C34878D82A}">
                    <a16:rowId xmlns:a16="http://schemas.microsoft.com/office/drawing/2014/main" val="10011"/>
                  </a:ext>
                </a:extLst>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 </a:t>
                      </a:r>
                    </a:p>
                  </a:txBody>
                  <a:tcPr marL="12065" marR="18415" marT="18415" marB="18415" anchor="ctr"/>
                </a:tc>
                <a:tc>
                  <a:txBody>
                    <a:bodyPr/>
                    <a:lstStyle/>
                    <a:p>
                      <a:pPr>
                        <a:lnSpc>
                          <a:spcPct val="120000"/>
                        </a:lnSpc>
                        <a:spcAft>
                          <a:spcPts val="0"/>
                        </a:spcAft>
                      </a:pPr>
                      <a:r>
                        <a:rPr lang="x-none" sz="1400" b="1" dirty="0">
                          <a:solidFill>
                            <a:srgbClr val="00000A"/>
                          </a:solidFill>
                          <a:effectLst/>
                          <a:latin typeface="Liberation Serif"/>
                          <a:ea typeface="SimSun" panose="02010600030101010101" pitchFamily="2" charset="-122"/>
                          <a:cs typeface="Tahoma" panose="020B0604030504040204" pitchFamily="34" charset="0"/>
                        </a:rPr>
                        <a:t>प्रमाणपत्र के लिए अंतिम परीक्षा</a:t>
                      </a:r>
                      <a:endParaRPr lang="en-IN" sz="1400" b="1"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4048731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20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Exercise</a:t>
            </a: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lnSpc>
                <a:spcPct val="150000"/>
              </a:lnSpc>
              <a:buFont typeface="+mj-lt"/>
              <a:buAutoNum type="arabicPeriod"/>
            </a:pPr>
            <a:r>
              <a:rPr lang="en-US" sz="2000" dirty="0"/>
              <a:t>2/5 x 5</a:t>
            </a:r>
            <a:endParaRPr lang="en-GB" sz="2000" dirty="0"/>
          </a:p>
          <a:p>
            <a:pPr marL="457200" indent="-457200">
              <a:lnSpc>
                <a:spcPct val="150000"/>
              </a:lnSpc>
              <a:buFont typeface="+mj-lt"/>
              <a:buAutoNum type="arabicPeriod"/>
            </a:pPr>
            <a:r>
              <a:rPr lang="en-US" sz="2000" dirty="0"/>
              <a:t>2/5 x 1/3</a:t>
            </a:r>
            <a:endParaRPr lang="en-GB" sz="2000" dirty="0"/>
          </a:p>
          <a:p>
            <a:pPr marL="457200" indent="-457200">
              <a:lnSpc>
                <a:spcPct val="150000"/>
              </a:lnSpc>
              <a:buFont typeface="+mj-lt"/>
              <a:buAutoNum type="arabicPeriod"/>
            </a:pPr>
            <a:r>
              <a:rPr lang="en-US" sz="2000" dirty="0"/>
              <a:t>2/5 x 2/5</a:t>
            </a:r>
            <a:endParaRPr lang="en-GB" sz="2000" dirty="0"/>
          </a:p>
          <a:p>
            <a:pPr marL="457200" indent="-457200">
              <a:lnSpc>
                <a:spcPct val="150000"/>
              </a:lnSpc>
              <a:buFont typeface="+mj-lt"/>
              <a:buAutoNum type="arabicPeriod"/>
            </a:pPr>
            <a:r>
              <a:rPr lang="en-US" sz="2000" dirty="0"/>
              <a:t>3 x 1/6</a:t>
            </a:r>
            <a:endParaRPr lang="en-GB" sz="2000" dirty="0"/>
          </a:p>
          <a:p>
            <a:pPr lvl="0"/>
            <a:endParaRPr lang="en-GB" sz="2000" dirty="0"/>
          </a:p>
        </p:txBody>
      </p:sp>
      <p:sp>
        <p:nvSpPr>
          <p:cNvPr id="15" name="Text Box 2"/>
          <p:cNvSpPr txBox="1">
            <a:spLocks noChangeArrowheads="1"/>
          </p:cNvSpPr>
          <p:nvPr/>
        </p:nvSpPr>
        <p:spPr bwMode="auto">
          <a:xfrm>
            <a:off x="47244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अभ्यास </a:t>
            </a:r>
            <a:endParaRPr lang="en-GB" sz="2400" dirty="0">
              <a:solidFill>
                <a:srgbClr val="000000"/>
              </a:solidFill>
              <a:cs typeface="Arial" charset="0"/>
            </a:endParaRPr>
          </a:p>
        </p:txBody>
      </p:sp>
      <p:sp>
        <p:nvSpPr>
          <p:cNvPr id="17" name="Text Box 2"/>
          <p:cNvSpPr txBox="1">
            <a:spLocks noChangeArrowheads="1"/>
          </p:cNvSpPr>
          <p:nvPr/>
        </p:nvSpPr>
        <p:spPr bwMode="auto">
          <a:xfrm>
            <a:off x="47244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lnSpc>
                <a:spcPct val="150000"/>
              </a:lnSpc>
              <a:buFont typeface="+mj-lt"/>
              <a:buAutoNum type="arabicPeriod"/>
            </a:pPr>
            <a:r>
              <a:rPr lang="en-US" sz="2000" dirty="0"/>
              <a:t>2/5 x 5</a:t>
            </a:r>
            <a:endParaRPr lang="en-GB" sz="2000" dirty="0"/>
          </a:p>
          <a:p>
            <a:pPr marL="457200" indent="-457200">
              <a:lnSpc>
                <a:spcPct val="150000"/>
              </a:lnSpc>
              <a:buFont typeface="+mj-lt"/>
              <a:buAutoNum type="arabicPeriod"/>
            </a:pPr>
            <a:r>
              <a:rPr lang="en-US" sz="2000" dirty="0"/>
              <a:t>2/5 x 1/3</a:t>
            </a:r>
            <a:endParaRPr lang="en-GB" sz="2000" dirty="0"/>
          </a:p>
          <a:p>
            <a:pPr marL="457200" indent="-457200">
              <a:lnSpc>
                <a:spcPct val="150000"/>
              </a:lnSpc>
              <a:buFont typeface="+mj-lt"/>
              <a:buAutoNum type="arabicPeriod"/>
            </a:pPr>
            <a:r>
              <a:rPr lang="en-US" sz="2000" dirty="0"/>
              <a:t>2/5 x 2/5</a:t>
            </a:r>
            <a:endParaRPr lang="en-GB" sz="2000" dirty="0"/>
          </a:p>
          <a:p>
            <a:pPr marL="457200" indent="-457200">
              <a:lnSpc>
                <a:spcPct val="150000"/>
              </a:lnSpc>
              <a:buFont typeface="+mj-lt"/>
              <a:buAutoNum type="arabicPeriod"/>
            </a:pPr>
            <a:r>
              <a:rPr lang="en-US" sz="2000" dirty="0"/>
              <a:t>3 x 1/6</a:t>
            </a:r>
            <a:endParaRPr lang="en-GB" sz="2000" dirty="0"/>
          </a:p>
          <a:p>
            <a:pPr lvl="0"/>
            <a:endParaRPr lang="en-GB" sz="2000" dirty="0"/>
          </a:p>
        </p:txBody>
      </p:sp>
    </p:spTree>
    <p:extLst>
      <p:ext uri="{BB962C8B-B14F-4D97-AF65-F5344CB8AC3E}">
        <p14:creationId xmlns:p14="http://schemas.microsoft.com/office/powerpoint/2010/main" val="77663926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400" dirty="0">
                <a:solidFill>
                  <a:prstClr val="white"/>
                </a:solidFill>
                <a:cs typeface="Arial" charset="0"/>
              </a:rPr>
              <a:t>Four basic operations in </a:t>
            </a:r>
            <a:r>
              <a:rPr lang="en-US" sz="2400" dirty="0" err="1">
                <a:solidFill>
                  <a:prstClr val="white"/>
                </a:solidFill>
                <a:cs typeface="Arial" charset="0"/>
              </a:rPr>
              <a:t>maths</a:t>
            </a:r>
            <a:r>
              <a:rPr lang="en-US" sz="2400" dirty="0">
                <a:solidFill>
                  <a:prstClr val="white"/>
                </a:solidFill>
                <a:cs typeface="Arial" charset="0"/>
              </a:rPr>
              <a:t> </a:t>
            </a:r>
            <a:r>
              <a:rPr lang="mr-IN" sz="2400" dirty="0">
                <a:solidFill>
                  <a:prstClr val="white"/>
                </a:solidFill>
                <a:cs typeface="Arial" charset="0"/>
              </a:rPr>
              <a:t>–</a:t>
            </a:r>
            <a:r>
              <a:rPr lang="en-US" sz="2400" dirty="0">
                <a:solidFill>
                  <a:prstClr val="white"/>
                </a:solidFill>
                <a:cs typeface="Arial" charset="0"/>
              </a:rPr>
              <a:t> Addition, Subtraction, Multiplication, Division</a:t>
            </a:r>
          </a:p>
          <a:p>
            <a:pPr marL="341313" indent="-341313" algn="just" fontAlgn="auto">
              <a:lnSpc>
                <a:spcPct val="130000"/>
              </a:lnSpc>
              <a:spcBef>
                <a:spcPts val="0"/>
              </a:spcBef>
              <a:spcAft>
                <a:spcPts val="0"/>
              </a:spcAft>
              <a:buFont typeface="Arial" pitchFamily="34" charset="0"/>
              <a:buChar char="•"/>
              <a:defRPr/>
            </a:pPr>
            <a:r>
              <a:rPr lang="en-IN" sz="2400" dirty="0">
                <a:solidFill>
                  <a:prstClr val="white"/>
                </a:solidFill>
                <a:cs typeface="Arial" charset="0"/>
              </a:rPr>
              <a:t>Opposites - Addition &amp; Subtraction, Multiplication &amp; Division</a:t>
            </a:r>
          </a:p>
          <a:p>
            <a:pPr marL="341313" indent="-341313" algn="just" fontAlgn="auto">
              <a:lnSpc>
                <a:spcPct val="130000"/>
              </a:lnSpc>
              <a:spcBef>
                <a:spcPts val="0"/>
              </a:spcBef>
              <a:spcAft>
                <a:spcPts val="0"/>
              </a:spcAft>
              <a:buFont typeface="Arial" pitchFamily="34" charset="0"/>
              <a:buChar char="•"/>
              <a:defRPr/>
            </a:pPr>
            <a:r>
              <a:rPr lang="en-IN" sz="2400" dirty="0">
                <a:solidFill>
                  <a:prstClr val="white"/>
                </a:solidFill>
                <a:cs typeface="Arial" charset="0"/>
              </a:rPr>
              <a:t>D -  M A S</a:t>
            </a:r>
          </a:p>
          <a:p>
            <a:pPr marL="341313" indent="-341313" algn="just" fontAlgn="auto">
              <a:lnSpc>
                <a:spcPct val="130000"/>
              </a:lnSpc>
              <a:spcBef>
                <a:spcPts val="0"/>
              </a:spcBef>
              <a:spcAft>
                <a:spcPts val="0"/>
              </a:spcAft>
              <a:buFont typeface="Arial" pitchFamily="34" charset="0"/>
              <a:buChar char="•"/>
              <a:defRPr/>
            </a:pPr>
            <a:r>
              <a:rPr lang="en-IN" sz="2400" dirty="0">
                <a:solidFill>
                  <a:prstClr val="white"/>
                </a:solidFill>
                <a:cs typeface="Arial" charset="0"/>
              </a:rPr>
              <a:t>Fractions </a:t>
            </a:r>
            <a:r>
              <a:rPr lang="mr-IN" sz="2400" dirty="0">
                <a:solidFill>
                  <a:prstClr val="white"/>
                </a:solidFill>
                <a:cs typeface="Arial" charset="0"/>
              </a:rPr>
              <a:t>–</a:t>
            </a:r>
            <a:r>
              <a:rPr lang="en-IN" sz="2400" dirty="0">
                <a:solidFill>
                  <a:prstClr val="white"/>
                </a:solidFill>
                <a:cs typeface="Arial" charset="0"/>
              </a:rPr>
              <a:t> a/b</a:t>
            </a: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21</a:t>
            </a:fld>
            <a:endParaRPr lang="en-US" sz="1600" b="1" dirty="0">
              <a:solidFill>
                <a:prstClr val="white"/>
              </a:solidFill>
            </a:endParaRPr>
          </a:p>
        </p:txBody>
      </p:sp>
      <p:sp>
        <p:nvSpPr>
          <p:cNvPr id="11"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0" name="TextBox 9"/>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hi-IN" sz="2400" dirty="0">
                <a:solidFill>
                  <a:prstClr val="white"/>
                </a:solidFill>
                <a:cs typeface="Arial" charset="0"/>
              </a:rPr>
              <a:t>गणित में चार सामान्य प्रक्रियाएं हैं </a:t>
            </a:r>
            <a:r>
              <a:rPr lang="mr-IN" sz="2400" dirty="0">
                <a:solidFill>
                  <a:prstClr val="white"/>
                </a:solidFill>
                <a:cs typeface="Arial" charset="0"/>
              </a:rPr>
              <a:t>–</a:t>
            </a:r>
            <a:r>
              <a:rPr lang="en-US" sz="2400" dirty="0">
                <a:solidFill>
                  <a:prstClr val="white"/>
                </a:solidFill>
                <a:cs typeface="Arial" charset="0"/>
              </a:rPr>
              <a:t> </a:t>
            </a:r>
            <a:r>
              <a:rPr lang="hi-IN" sz="2400" dirty="0">
                <a:solidFill>
                  <a:prstClr val="white"/>
                </a:solidFill>
                <a:cs typeface="Arial" charset="0"/>
              </a:rPr>
              <a:t> जोड़ना, घटाना, गुणा, भाग</a:t>
            </a:r>
            <a:endParaRPr lang="en-US" sz="2400" dirty="0">
              <a:solidFill>
                <a:prstClr val="white"/>
              </a:solidFill>
              <a:cs typeface="Arial" charset="0"/>
            </a:endParaRPr>
          </a:p>
          <a:p>
            <a:pPr marL="341313" indent="-341313" algn="just" fontAlgn="auto">
              <a:lnSpc>
                <a:spcPct val="130000"/>
              </a:lnSpc>
              <a:spcBef>
                <a:spcPts val="0"/>
              </a:spcBef>
              <a:spcAft>
                <a:spcPts val="0"/>
              </a:spcAft>
              <a:buFont typeface="Arial" pitchFamily="34" charset="0"/>
              <a:buChar char="•"/>
              <a:defRPr/>
            </a:pPr>
            <a:r>
              <a:rPr lang="hi-IN" sz="2400" dirty="0">
                <a:solidFill>
                  <a:prstClr val="white"/>
                </a:solidFill>
                <a:cs typeface="Arial" charset="0"/>
              </a:rPr>
              <a:t>विपरीत </a:t>
            </a:r>
            <a:r>
              <a:rPr lang="mr-IN" sz="2400" dirty="0">
                <a:solidFill>
                  <a:prstClr val="white"/>
                </a:solidFill>
                <a:cs typeface="Arial" charset="0"/>
              </a:rPr>
              <a:t>–</a:t>
            </a:r>
            <a:r>
              <a:rPr lang="en-US" sz="2400" dirty="0">
                <a:solidFill>
                  <a:prstClr val="white"/>
                </a:solidFill>
                <a:cs typeface="Arial" charset="0"/>
              </a:rPr>
              <a:t> </a:t>
            </a:r>
            <a:r>
              <a:rPr lang="hi-IN" sz="2400" dirty="0">
                <a:solidFill>
                  <a:prstClr val="white"/>
                </a:solidFill>
                <a:cs typeface="Arial" charset="0"/>
              </a:rPr>
              <a:t> जोड़ना और घटाना, गुणा और भाग  </a:t>
            </a:r>
            <a:endParaRPr lang="en-IN" sz="2400" dirty="0">
              <a:solidFill>
                <a:prstClr val="white"/>
              </a:solidFill>
              <a:cs typeface="Arial" charset="0"/>
            </a:endParaRPr>
          </a:p>
          <a:p>
            <a:pPr marL="341313" indent="-341313" algn="just" fontAlgn="auto">
              <a:lnSpc>
                <a:spcPct val="130000"/>
              </a:lnSpc>
              <a:spcBef>
                <a:spcPts val="0"/>
              </a:spcBef>
              <a:spcAft>
                <a:spcPts val="0"/>
              </a:spcAft>
              <a:buFont typeface="Arial" pitchFamily="34" charset="0"/>
              <a:buChar char="•"/>
              <a:defRPr/>
            </a:pPr>
            <a:r>
              <a:rPr lang="en-IN" sz="2400" dirty="0">
                <a:solidFill>
                  <a:prstClr val="white"/>
                </a:solidFill>
                <a:cs typeface="Arial" charset="0"/>
              </a:rPr>
              <a:t>D -  M A S</a:t>
            </a:r>
          </a:p>
          <a:p>
            <a:pPr marL="341313" indent="-341313" algn="just" fontAlgn="auto">
              <a:lnSpc>
                <a:spcPct val="130000"/>
              </a:lnSpc>
              <a:spcBef>
                <a:spcPts val="0"/>
              </a:spcBef>
              <a:spcAft>
                <a:spcPts val="0"/>
              </a:spcAft>
              <a:buFont typeface="Arial" pitchFamily="34" charset="0"/>
              <a:buChar char="•"/>
              <a:defRPr/>
            </a:pPr>
            <a:r>
              <a:rPr lang="hi-IN" sz="2400" dirty="0">
                <a:solidFill>
                  <a:prstClr val="white"/>
                </a:solidFill>
                <a:cs typeface="Arial" charset="0"/>
              </a:rPr>
              <a:t>फ्रैक्शन्स</a:t>
            </a:r>
            <a:r>
              <a:rPr lang="en-IN" sz="2400" dirty="0">
                <a:solidFill>
                  <a:prstClr val="white"/>
                </a:solidFill>
                <a:cs typeface="Arial" charset="0"/>
              </a:rPr>
              <a:t> </a:t>
            </a:r>
            <a:r>
              <a:rPr lang="mr-IN" sz="2400" dirty="0">
                <a:solidFill>
                  <a:prstClr val="white"/>
                </a:solidFill>
                <a:cs typeface="Arial" charset="0"/>
              </a:rPr>
              <a:t>–</a:t>
            </a:r>
            <a:r>
              <a:rPr lang="en-IN" sz="2400" dirty="0">
                <a:solidFill>
                  <a:prstClr val="white"/>
                </a:solidFill>
                <a:cs typeface="Arial" charset="0"/>
              </a:rPr>
              <a:t> a/b</a:t>
            </a:r>
          </a:p>
        </p:txBody>
      </p:sp>
    </p:spTree>
    <p:extLst>
      <p:ext uri="{BB962C8B-B14F-4D97-AF65-F5344CB8AC3E}">
        <p14:creationId xmlns:p14="http://schemas.microsoft.com/office/powerpoint/2010/main" val="50053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127808" y="3007519"/>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a:solidFill>
                  <a:srgbClr val="000000"/>
                </a:solidFill>
                <a:cs typeface="Arial" charset="0"/>
              </a:rPr>
              <a:t>Why we teach 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Fractions</a:t>
            </a:r>
          </a:p>
          <a:p>
            <a:pPr marL="457200" lvl="1" indent="-457200" eaLnBrk="1" hangingPunct="1">
              <a:buSzPct val="100000"/>
              <a:buFont typeface="+mj-lt"/>
              <a:buAutoNum type="arabicPeriod"/>
              <a:defRPr/>
            </a:pPr>
            <a:r>
              <a:rPr lang="en-GB" sz="2400" dirty="0">
                <a:solidFill>
                  <a:srgbClr val="000000"/>
                </a:solidFill>
                <a:cs typeface="Arial" charset="0"/>
              </a:rPr>
              <a:t>Understanding Percentages</a:t>
            </a:r>
          </a:p>
          <a:p>
            <a:pPr marL="457200" lvl="1" indent="-457200" eaLnBrk="1" hangingPunct="1">
              <a:buSzPct val="100000"/>
              <a:buFont typeface="+mj-lt"/>
              <a:buAutoNum type="arabicPeriod"/>
              <a:defRPr/>
            </a:pPr>
            <a:r>
              <a:rPr lang="en-GB" sz="2400" dirty="0">
                <a:solidFill>
                  <a:srgbClr val="000000"/>
                </a:solidFill>
                <a:cs typeface="Arial" charset="0"/>
              </a:rPr>
              <a:t>Understanding 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हम गणि‍त क्यों </a:t>
            </a:r>
            <a:r>
              <a:rPr lang="x-none" sz="2400">
                <a:solidFill>
                  <a:srgbClr val="000000"/>
                </a:solidFill>
                <a:cs typeface="Arial" charset="0"/>
              </a:rPr>
              <a:t>पढ़ाते हैं</a:t>
            </a:r>
            <a:endParaRPr lang="hi-IN"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hi-IN" sz="2400" dirty="0">
                <a:solidFill>
                  <a:srgbClr val="000000"/>
                </a:solidFill>
                <a:cs typeface="Arial" charset="0"/>
              </a:rPr>
              <a:t>ऑप्रेशन एवं फ्रैक्शन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a:solidFill>
                  <a:srgbClr val="000000"/>
                </a:solidFill>
                <a:cs typeface="Arial" charset="0"/>
              </a:rPr>
              <a:t>प्रतिशत </a:t>
            </a:r>
            <a:r>
              <a:rPr lang="x-none" sz="2400" dirty="0">
                <a:solidFill>
                  <a:srgbClr val="000000"/>
                </a:solidFill>
                <a:cs typeface="Arial" charset="0"/>
              </a:rPr>
              <a:t>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908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3641728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47EB634-D0AC-4AD6-BCA0-8C0D2EFE17DA}" type="slidenum">
              <a:rPr lang="en-US" sz="1600" b="1" smtClean="0"/>
              <a:pPr algn="ctr" eaLnBrk="1" hangingPunct="1"/>
              <a:t>23</a:t>
            </a:fld>
            <a:endParaRPr lang="en-US" sz="1600" b="1"/>
          </a:p>
        </p:txBody>
      </p:sp>
      <p:sp>
        <p:nvSpPr>
          <p:cNvPr id="13" name="Rectangle 4"/>
          <p:cNvSpPr>
            <a:spLocks noChangeArrowheads="1"/>
          </p:cNvSpPr>
          <p:nvPr/>
        </p:nvSpPr>
        <p:spPr bwMode="auto">
          <a:xfrm>
            <a:off x="228600" y="5216525"/>
            <a:ext cx="4267200" cy="10318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Simple comparisons can be made by just comparing the numbers</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Simple Comparisons</a:t>
            </a:r>
          </a:p>
        </p:txBody>
      </p:sp>
      <p:sp>
        <p:nvSpPr>
          <p:cNvPr id="15"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Rina is 150 cm.  Amir is 125 cm.  Rina is taller than Amir.</a:t>
            </a:r>
          </a:p>
          <a:p>
            <a:pPr eaLnBrk="1" hangingPunct="1">
              <a:lnSpc>
                <a:spcPct val="120000"/>
              </a:lnSpc>
              <a:buSzPct val="100000"/>
              <a:buFont typeface="Arial" charset="0"/>
              <a:buChar char="•"/>
            </a:pPr>
            <a:r>
              <a:rPr lang="en-IN" sz="2000" dirty="0" err="1">
                <a:solidFill>
                  <a:srgbClr val="000000"/>
                </a:solidFill>
                <a:cs typeface="Arial" charset="0"/>
              </a:rPr>
              <a:t>Ramu</a:t>
            </a:r>
            <a:r>
              <a:rPr lang="en-IN" sz="2000" dirty="0">
                <a:solidFill>
                  <a:srgbClr val="000000"/>
                </a:solidFill>
                <a:cs typeface="Arial" charset="0"/>
              </a:rPr>
              <a:t> is 40 years old. </a:t>
            </a:r>
            <a:r>
              <a:rPr lang="en-IN" sz="2000" dirty="0" err="1">
                <a:solidFill>
                  <a:srgbClr val="000000"/>
                </a:solidFill>
                <a:cs typeface="Arial" charset="0"/>
              </a:rPr>
              <a:t>Shamu</a:t>
            </a:r>
            <a:r>
              <a:rPr lang="en-IN" sz="2000" dirty="0">
                <a:solidFill>
                  <a:srgbClr val="000000"/>
                </a:solidFill>
                <a:cs typeface="Arial" charset="0"/>
              </a:rPr>
              <a:t> is 42 years old.  </a:t>
            </a:r>
            <a:r>
              <a:rPr lang="en-IN" sz="2000" dirty="0" err="1">
                <a:solidFill>
                  <a:srgbClr val="000000"/>
                </a:solidFill>
                <a:cs typeface="Arial" charset="0"/>
              </a:rPr>
              <a:t>Shamu</a:t>
            </a:r>
            <a:r>
              <a:rPr lang="en-IN" sz="2000" dirty="0">
                <a:solidFill>
                  <a:srgbClr val="000000"/>
                </a:solidFill>
                <a:cs typeface="Arial" charset="0"/>
              </a:rPr>
              <a:t> is older than Ram.</a:t>
            </a:r>
          </a:p>
          <a:p>
            <a:pPr eaLnBrk="1" hangingPunct="1">
              <a:lnSpc>
                <a:spcPct val="120000"/>
              </a:lnSpc>
              <a:buSzPct val="100000"/>
              <a:buFont typeface="Arial" charset="0"/>
              <a:buChar char="•"/>
            </a:pPr>
            <a:r>
              <a:rPr lang="en-IN" sz="2000" dirty="0">
                <a:solidFill>
                  <a:srgbClr val="000000"/>
                </a:solidFill>
                <a:cs typeface="Arial" charset="0"/>
              </a:rPr>
              <a:t>Temperature in Udaipur is 40 degrees centigrade, Temperature in Baroda is 37 degrees centigrade.  So Udaipur is hotter than Baroda.</a:t>
            </a:r>
            <a:endParaRPr lang="en-US" sz="2000" dirty="0">
              <a:solidFill>
                <a:srgbClr val="000000"/>
              </a:solidFill>
              <a:cs typeface="Arial" charset="0"/>
            </a:endParaRPr>
          </a:p>
        </p:txBody>
      </p:sp>
      <p:sp>
        <p:nvSpPr>
          <p:cNvPr id="11" name="Rectangle 4"/>
          <p:cNvSpPr>
            <a:spLocks noChangeArrowheads="1"/>
          </p:cNvSpPr>
          <p:nvPr/>
        </p:nvSpPr>
        <p:spPr bwMode="auto">
          <a:xfrm>
            <a:off x="4724400" y="5216525"/>
            <a:ext cx="4267200" cy="10318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b="1" dirty="0">
                <a:solidFill>
                  <a:srgbClr val="000000"/>
                </a:solidFill>
                <a:latin typeface="Garamond" pitchFamily="18" charset="0"/>
              </a:rPr>
              <a:t>मुख्य बिंदु:</a:t>
            </a:r>
            <a:r>
              <a:rPr lang="x-none" sz="2400" dirty="0">
                <a:solidFill>
                  <a:srgbClr val="000000"/>
                </a:solidFill>
                <a:latin typeface="Garamond" pitchFamily="18" charset="0"/>
              </a:rPr>
              <a:t> सरल तुलनाओं को सिर्फ अंकों की तुलना करके किया जा सकता है। </a:t>
            </a:r>
            <a:endParaRPr lang="en-GB" sz="2400" dirty="0">
              <a:solidFill>
                <a:srgbClr val="000000"/>
              </a:solidFill>
              <a:latin typeface="Garamond" pitchFamily="18" charset="0"/>
            </a:endParaRPr>
          </a:p>
        </p:txBody>
      </p:sp>
      <p:sp>
        <p:nvSpPr>
          <p:cNvPr id="1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सरल तुलना </a:t>
            </a:r>
            <a:endParaRPr lang="en-GB" sz="2400" dirty="0"/>
          </a:p>
        </p:txBody>
      </p:sp>
      <p:sp>
        <p:nvSpPr>
          <p:cNvPr id="17" name="Text Box 2"/>
          <p:cNvSpPr txBox="1">
            <a:spLocks noChangeArrowheads="1"/>
          </p:cNvSpPr>
          <p:nvPr/>
        </p:nvSpPr>
        <p:spPr bwMode="auto">
          <a:xfrm>
            <a:off x="47244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रीना की लंबाई 150 सेमी है। आमिर की 125 सेमी है। रीना आमिर से लंबी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रामू की उम्र 40 साल है। शामू 42 साल का है। शामू रामू से बड़ा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उदयपुर का तापमान 40 डिग्री सेंटीग्रेड है, बड़ौदा का तापमान 37 डिग्री सेंटीग्रेड है। तो उदयपुर बड़ौदा से ज्यादा गर्म है। </a:t>
            </a:r>
            <a:endParaRPr lang="en-US" sz="2000" dirty="0">
              <a:solidFill>
                <a:srgbClr val="000000"/>
              </a:solidFill>
              <a:cs typeface="Arial" charset="0"/>
            </a:endParaRPr>
          </a:p>
        </p:txBody>
      </p:sp>
    </p:spTree>
    <p:extLst>
      <p:ext uri="{BB962C8B-B14F-4D97-AF65-F5344CB8AC3E}">
        <p14:creationId xmlns:p14="http://schemas.microsoft.com/office/powerpoint/2010/main" val="38660768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24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Class exercise 1</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GB" sz="2000" dirty="0">
                <a:solidFill>
                  <a:srgbClr val="000000"/>
                </a:solidFill>
                <a:cs typeface="Arial" charset="0"/>
              </a:rPr>
              <a:t>You collect milk from the small farmers in your village and sell it.  </a:t>
            </a:r>
          </a:p>
          <a:p>
            <a:pPr eaLnBrk="1" hangingPunct="1">
              <a:lnSpc>
                <a:spcPct val="140000"/>
              </a:lnSpc>
              <a:buSzPct val="100000"/>
              <a:buFont typeface="Arial" charset="0"/>
              <a:buChar char="•"/>
            </a:pPr>
            <a:r>
              <a:rPr lang="en-GB" sz="2000" dirty="0">
                <a:solidFill>
                  <a:srgbClr val="000000"/>
                </a:solidFill>
                <a:cs typeface="Arial" charset="0"/>
              </a:rPr>
              <a:t>Farmer Chandra has added 6 litres of water to 24 litres of milk and gives you 30 litres.</a:t>
            </a:r>
          </a:p>
          <a:p>
            <a:pPr eaLnBrk="1" hangingPunct="1">
              <a:lnSpc>
                <a:spcPct val="140000"/>
              </a:lnSpc>
              <a:buSzPct val="100000"/>
              <a:buFont typeface="Arial" charset="0"/>
              <a:buChar char="•"/>
            </a:pPr>
            <a:r>
              <a:rPr lang="en-GB" sz="2000" dirty="0">
                <a:solidFill>
                  <a:srgbClr val="000000"/>
                </a:solidFill>
                <a:cs typeface="Arial" charset="0"/>
              </a:rPr>
              <a:t>Farmer </a:t>
            </a:r>
            <a:r>
              <a:rPr lang="en-GB" sz="2000" dirty="0" err="1">
                <a:solidFill>
                  <a:srgbClr val="000000"/>
                </a:solidFill>
                <a:cs typeface="Arial" charset="0"/>
              </a:rPr>
              <a:t>Guddu</a:t>
            </a:r>
            <a:r>
              <a:rPr lang="en-GB" sz="2000" dirty="0">
                <a:solidFill>
                  <a:srgbClr val="000000"/>
                </a:solidFill>
                <a:cs typeface="Arial" charset="0"/>
              </a:rPr>
              <a:t> has added 15 litres of water to 85 litres of milk and gives you 100 litres.</a:t>
            </a:r>
          </a:p>
          <a:p>
            <a:pPr eaLnBrk="1" hangingPunct="1">
              <a:lnSpc>
                <a:spcPct val="140000"/>
              </a:lnSpc>
              <a:buSzPct val="100000"/>
              <a:buFont typeface="Arial" charset="0"/>
              <a:buChar char="•"/>
            </a:pPr>
            <a:r>
              <a:rPr lang="en-GB" sz="2000" dirty="0">
                <a:solidFill>
                  <a:srgbClr val="000000"/>
                </a:solidFill>
                <a:cs typeface="Arial" charset="0"/>
              </a:rPr>
              <a:t>Whose milk is more watery? Why?</a:t>
            </a:r>
            <a:endParaRPr lang="en-US" sz="2000"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कक्षा अभ्यास 1</a:t>
            </a:r>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a:solidFill>
                  <a:srgbClr val="000000"/>
                </a:solidFill>
                <a:cs typeface="Arial" charset="0"/>
              </a:rPr>
              <a:t>आप अपने गांव के छोटे किसानों से दूध खरीदते हैं </a:t>
            </a:r>
            <a:r>
              <a:rPr lang="x-none" sz="2000">
                <a:solidFill>
                  <a:srgbClr val="000000"/>
                </a:solidFill>
                <a:cs typeface="Arial" charset="0"/>
              </a:rPr>
              <a:t>और </a:t>
            </a:r>
            <a:r>
              <a:rPr lang="hi-IN" sz="2000" dirty="0">
                <a:solidFill>
                  <a:srgbClr val="000000"/>
                </a:solidFill>
                <a:cs typeface="Arial" charset="0"/>
              </a:rPr>
              <a:t>आगे </a:t>
            </a:r>
            <a:r>
              <a:rPr lang="x-none" sz="2000">
                <a:solidFill>
                  <a:srgbClr val="000000"/>
                </a:solidFill>
                <a:cs typeface="Arial" charset="0"/>
              </a:rPr>
              <a:t>बेच देते </a:t>
            </a:r>
            <a:r>
              <a:rPr lang="x-none" sz="2000" dirty="0">
                <a:solidFill>
                  <a:srgbClr val="000000"/>
                </a:solidFill>
                <a:cs typeface="Arial" charset="0"/>
              </a:rPr>
              <a:t>हैं। </a:t>
            </a:r>
            <a:r>
              <a:rPr lang="en-GB" sz="2000" dirty="0">
                <a:solidFill>
                  <a:srgbClr val="000000"/>
                </a:solidFill>
                <a:cs typeface="Arial" charset="0"/>
              </a:rPr>
              <a:t>  </a:t>
            </a:r>
          </a:p>
          <a:p>
            <a:pPr eaLnBrk="1" hangingPunct="1">
              <a:lnSpc>
                <a:spcPct val="140000"/>
              </a:lnSpc>
              <a:buSzPct val="100000"/>
              <a:buFont typeface="Arial" charset="0"/>
              <a:buChar char="•"/>
            </a:pPr>
            <a:r>
              <a:rPr lang="hi-IN" sz="2000" dirty="0">
                <a:solidFill>
                  <a:srgbClr val="000000"/>
                </a:solidFill>
                <a:cs typeface="Arial" charset="0"/>
              </a:rPr>
              <a:t>एक </a:t>
            </a:r>
            <a:r>
              <a:rPr lang="x-none" sz="2000">
                <a:solidFill>
                  <a:srgbClr val="000000"/>
                </a:solidFill>
                <a:cs typeface="Arial" charset="0"/>
              </a:rPr>
              <a:t>किसान </a:t>
            </a:r>
            <a:r>
              <a:rPr lang="x-none" sz="2000" dirty="0">
                <a:solidFill>
                  <a:srgbClr val="000000"/>
                </a:solidFill>
                <a:cs typeface="Arial" charset="0"/>
              </a:rPr>
              <a:t>चंद्र 24 लीटर दूध में 6 लीटर पानी मिलाता है और आपको 30 लीटर दे देता है। </a:t>
            </a:r>
            <a:endParaRPr lang="en-GB" sz="2000" dirty="0">
              <a:solidFill>
                <a:srgbClr val="000000"/>
              </a:solidFill>
              <a:cs typeface="Arial" charset="0"/>
            </a:endParaRPr>
          </a:p>
          <a:p>
            <a:pPr eaLnBrk="1" hangingPunct="1">
              <a:lnSpc>
                <a:spcPct val="140000"/>
              </a:lnSpc>
              <a:buSzPct val="100000"/>
              <a:buFont typeface="Arial" charset="0"/>
              <a:buChar char="•"/>
            </a:pPr>
            <a:r>
              <a:rPr lang="hi-IN" sz="2000" dirty="0">
                <a:solidFill>
                  <a:srgbClr val="000000"/>
                </a:solidFill>
                <a:cs typeface="Arial" charset="0"/>
              </a:rPr>
              <a:t>एक </a:t>
            </a:r>
            <a:r>
              <a:rPr lang="x-none" sz="2000">
                <a:solidFill>
                  <a:srgbClr val="000000"/>
                </a:solidFill>
                <a:cs typeface="Arial" charset="0"/>
              </a:rPr>
              <a:t>किसान </a:t>
            </a:r>
            <a:r>
              <a:rPr lang="x-none" sz="2000" dirty="0">
                <a:solidFill>
                  <a:srgbClr val="000000"/>
                </a:solidFill>
                <a:cs typeface="Arial" charset="0"/>
              </a:rPr>
              <a:t>गुड्डू ने 85 लीटर दूध में 15 लीटर पानी मिलाया है और आपको 100 लीटर दिया है। </a:t>
            </a:r>
            <a:endParaRPr lang="en-GB" sz="2000" dirty="0">
              <a:solidFill>
                <a:srgbClr val="000000"/>
              </a:solidFill>
              <a:cs typeface="Arial" charset="0"/>
            </a:endParaRPr>
          </a:p>
          <a:p>
            <a:pPr eaLnBrk="1" hangingPunct="1">
              <a:lnSpc>
                <a:spcPct val="140000"/>
              </a:lnSpc>
              <a:buSzPct val="100000"/>
              <a:buFont typeface="Arial" charset="0"/>
              <a:buChar char="•"/>
            </a:pPr>
            <a:r>
              <a:rPr lang="x-none" sz="2000" dirty="0">
                <a:solidFill>
                  <a:srgbClr val="000000"/>
                </a:solidFill>
                <a:cs typeface="Arial" charset="0"/>
              </a:rPr>
              <a:t>किसके दूध में ज्यादा पानी है</a:t>
            </a:r>
            <a:r>
              <a:rPr lang="en-GB" sz="2000" dirty="0">
                <a:solidFill>
                  <a:srgbClr val="000000"/>
                </a:solidFill>
                <a:cs typeface="Arial" charset="0"/>
              </a:rPr>
              <a:t>? </a:t>
            </a:r>
            <a:r>
              <a:rPr lang="x-none" sz="2000" dirty="0">
                <a:solidFill>
                  <a:srgbClr val="000000"/>
                </a:solidFill>
                <a:cs typeface="Arial" charset="0"/>
              </a:rPr>
              <a:t>क्यों</a:t>
            </a:r>
            <a:r>
              <a:rPr lang="en-GB" sz="2000" dirty="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224066887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A11B820-744A-4738-B883-7D05F75926E0}" type="slidenum">
              <a:rPr lang="en-US" sz="1600" b="1" smtClean="0"/>
              <a:pPr algn="ctr" eaLnBrk="1" hangingPunct="1"/>
              <a:t>25</a:t>
            </a:fld>
            <a:endParaRPr lang="en-US" sz="1600" b="1"/>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Class exercise 2</a:t>
            </a:r>
          </a:p>
        </p:txBody>
      </p:sp>
      <p:sp>
        <p:nvSpPr>
          <p:cNvPr id="16"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Your daughter Rekha has come back with the exam results in her school.</a:t>
            </a:r>
          </a:p>
          <a:p>
            <a:pPr eaLnBrk="1" hangingPunct="1">
              <a:lnSpc>
                <a:spcPct val="140000"/>
              </a:lnSpc>
              <a:buSzPct val="100000"/>
              <a:buFont typeface="Arial" charset="0"/>
              <a:buChar char="•"/>
            </a:pPr>
            <a:r>
              <a:rPr lang="en-IN" sz="2000" dirty="0">
                <a:solidFill>
                  <a:srgbClr val="000000"/>
                </a:solidFill>
                <a:cs typeface="Arial" charset="0"/>
              </a:rPr>
              <a:t>In Science she has got 34 marks out of the total of 50 marks.</a:t>
            </a:r>
          </a:p>
          <a:p>
            <a:pPr eaLnBrk="1" hangingPunct="1">
              <a:lnSpc>
                <a:spcPct val="140000"/>
              </a:lnSpc>
              <a:buSzPct val="100000"/>
              <a:buFont typeface="Arial" charset="0"/>
              <a:buChar char="•"/>
            </a:pPr>
            <a:r>
              <a:rPr lang="en-IN" sz="2000" dirty="0">
                <a:solidFill>
                  <a:srgbClr val="000000"/>
                </a:solidFill>
                <a:cs typeface="Arial" charset="0"/>
              </a:rPr>
              <a:t>In Social Science she has got 45 marks out of the total of 75 marks.</a:t>
            </a:r>
          </a:p>
          <a:p>
            <a:pPr eaLnBrk="1" hangingPunct="1">
              <a:lnSpc>
                <a:spcPct val="140000"/>
              </a:lnSpc>
              <a:buSzPct val="100000"/>
              <a:buFont typeface="Arial" charset="0"/>
              <a:buChar char="•"/>
            </a:pPr>
            <a:r>
              <a:rPr lang="en-IN" sz="2000" dirty="0">
                <a:solidFill>
                  <a:srgbClr val="000000"/>
                </a:solidFill>
                <a:cs typeface="Arial" charset="0"/>
              </a:rPr>
              <a:t>In which subject has she done better ?</a:t>
            </a:r>
            <a:endParaRPr lang="en-US" sz="2000" dirty="0">
              <a:solidFill>
                <a:srgbClr val="000000"/>
              </a:solidFill>
              <a:cs typeface="Arial" charset="0"/>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कक्षा अभ्यास 2 </a:t>
            </a:r>
            <a:endParaRPr lang="en-GB" sz="2400" dirty="0"/>
          </a:p>
        </p:txBody>
      </p:sp>
      <p:sp>
        <p:nvSpPr>
          <p:cNvPr id="8" name="Text Box 2"/>
          <p:cNvSpPr txBox="1">
            <a:spLocks noChangeArrowheads="1"/>
          </p:cNvSpPr>
          <p:nvPr/>
        </p:nvSpPr>
        <p:spPr bwMode="auto">
          <a:xfrm>
            <a:off x="47244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a:solidFill>
                  <a:srgbClr val="000000"/>
                </a:solidFill>
                <a:cs typeface="Arial" charset="0"/>
              </a:rPr>
              <a:t>आपकी बेटी रेखा अपने स्कूल से परीक्षा के परिणाम लेकर लौटी है। </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a:solidFill>
                  <a:srgbClr val="000000"/>
                </a:solidFill>
                <a:cs typeface="Arial" charset="0"/>
              </a:rPr>
              <a:t>विज्ञान में उसे अधि‍कतम 50 अंकों में से 34 अंक मिले हैं। </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a:solidFill>
                  <a:srgbClr val="000000"/>
                </a:solidFill>
                <a:cs typeface="Arial" charset="0"/>
              </a:rPr>
              <a:t>सामाजिक विज्ञान में उसे अधि‍कतम 75 अंकों में से 45 अंक मिले हैं।</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a:solidFill>
                  <a:srgbClr val="000000"/>
                </a:solidFill>
                <a:cs typeface="Arial" charset="0"/>
              </a:rPr>
              <a:t>किस विषय में उसने </a:t>
            </a:r>
            <a:r>
              <a:rPr lang="x-none" sz="2000">
                <a:solidFill>
                  <a:srgbClr val="000000"/>
                </a:solidFill>
                <a:cs typeface="Arial" charset="0"/>
              </a:rPr>
              <a:t>बेहतर किया</a:t>
            </a:r>
            <a:r>
              <a:rPr lang="hi-IN" sz="2000" dirty="0">
                <a:solidFill>
                  <a:srgbClr val="000000"/>
                </a:solidFill>
                <a:cs typeface="Arial" charset="0"/>
              </a:rPr>
              <a:t> है</a:t>
            </a:r>
            <a:r>
              <a:rPr lang="en-IN" sz="2000" dirty="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25984957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7E1F298-1C75-4211-B090-3ED5DF0BDBEF}" type="slidenum">
              <a:rPr lang="en-US" sz="1600" b="1" smtClean="0"/>
              <a:pPr algn="ctr" eaLnBrk="1" hangingPunct="1"/>
              <a:t>26</a:t>
            </a:fld>
            <a:endParaRPr lang="en-US" sz="1600" b="1"/>
          </a:p>
        </p:txBody>
      </p:sp>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Class exercise 3</a:t>
            </a:r>
          </a:p>
        </p:txBody>
      </p:sp>
      <p:sp>
        <p:nvSpPr>
          <p:cNvPr id="15" name="Text Box 2"/>
          <p:cNvSpPr txBox="1">
            <a:spLocks noChangeArrowheads="1"/>
          </p:cNvSpPr>
          <p:nvPr/>
        </p:nvSpPr>
        <p:spPr bwMode="auto">
          <a:xfrm>
            <a:off x="1524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You urgently need some money for some medical expenses.  You go to the money lenders to borrow money.</a:t>
            </a:r>
          </a:p>
          <a:p>
            <a:pPr eaLnBrk="1" hangingPunct="1">
              <a:lnSpc>
                <a:spcPct val="120000"/>
              </a:lnSpc>
              <a:buSzPct val="100000"/>
              <a:buFont typeface="Arial" charset="0"/>
              <a:buChar char="•"/>
            </a:pPr>
            <a:r>
              <a:rPr lang="en-IN" sz="2000" dirty="0">
                <a:solidFill>
                  <a:srgbClr val="000000"/>
                </a:solidFill>
                <a:cs typeface="Arial" charset="0"/>
              </a:rPr>
              <a:t>Money lender Abhishek Singh is willing to give you Rs. 1,000.  He wants you to give him back Rs. 1,150 at the end of the month.</a:t>
            </a:r>
          </a:p>
          <a:p>
            <a:pPr eaLnBrk="1" hangingPunct="1">
              <a:lnSpc>
                <a:spcPct val="120000"/>
              </a:lnSpc>
              <a:buSzPct val="100000"/>
              <a:buFont typeface="Arial" charset="0"/>
              <a:buChar char="•"/>
            </a:pPr>
            <a:r>
              <a:rPr lang="en-IN" sz="2000" dirty="0">
                <a:solidFill>
                  <a:srgbClr val="000000"/>
                </a:solidFill>
                <a:cs typeface="Arial" charset="0"/>
              </a:rPr>
              <a:t>Money lender </a:t>
            </a:r>
            <a:r>
              <a:rPr lang="en-IN" sz="2000" dirty="0" err="1">
                <a:solidFill>
                  <a:srgbClr val="000000"/>
                </a:solidFill>
                <a:cs typeface="Arial" charset="0"/>
              </a:rPr>
              <a:t>Sukhram</a:t>
            </a:r>
            <a:r>
              <a:rPr lang="en-IN" sz="2000" dirty="0">
                <a:solidFill>
                  <a:srgbClr val="000000"/>
                </a:solidFill>
                <a:cs typeface="Arial" charset="0"/>
              </a:rPr>
              <a:t> is willing to give your Rs. 1,250, but he wants you to give him back Rs. 1,450.  </a:t>
            </a:r>
          </a:p>
          <a:p>
            <a:pPr eaLnBrk="1" hangingPunct="1">
              <a:lnSpc>
                <a:spcPct val="120000"/>
              </a:lnSpc>
              <a:buSzPct val="100000"/>
              <a:buFont typeface="Arial" charset="0"/>
              <a:buChar char="•"/>
            </a:pPr>
            <a:r>
              <a:rPr lang="en-IN" sz="2000" dirty="0">
                <a:solidFill>
                  <a:srgbClr val="000000"/>
                </a:solidFill>
                <a:cs typeface="Arial" charset="0"/>
              </a:rPr>
              <a:t>From whom would you borrow the money and why ? </a:t>
            </a:r>
            <a:endParaRPr lang="en-US" sz="2000" dirty="0">
              <a:solidFill>
                <a:srgbClr val="000000"/>
              </a:solidFill>
              <a:cs typeface="Arial" charset="0"/>
            </a:endParaRPr>
          </a:p>
        </p:txBody>
      </p:sp>
      <p:sp>
        <p:nvSpPr>
          <p:cNvPr id="7" name="Text Box 1"/>
          <p:cNvSpPr txBox="1">
            <a:spLocks noChangeArrowheads="1"/>
          </p:cNvSpPr>
          <p:nvPr/>
        </p:nvSpPr>
        <p:spPr bwMode="auto">
          <a:xfrm>
            <a:off x="4572000" y="158817"/>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कक्षा अभ्यास 3 </a:t>
            </a:r>
            <a:endParaRPr lang="en-GB" sz="2400" dirty="0"/>
          </a:p>
        </p:txBody>
      </p:sp>
      <p:sp>
        <p:nvSpPr>
          <p:cNvPr id="8" name="Text Box 2"/>
          <p:cNvSpPr txBox="1">
            <a:spLocks noChangeArrowheads="1"/>
          </p:cNvSpPr>
          <p:nvPr/>
        </p:nvSpPr>
        <p:spPr bwMode="auto">
          <a:xfrm>
            <a:off x="4572000" y="1073217"/>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आपको दवाओं के कुछ खर्चों के लिए कुछ पैसों की तुरंत जरूरत है। आप कुछ धन उधार लेने के लिए एक साहूकार के पास जाते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साहूकार अभि‍षेक सिंह आपको 1,000 रुपए देने को तैयार है। वह महीने के अंत में आपसे 1,150 रुपए वापस चाहता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साहूकार सुखराम आपको 1,250 रुपए देने को तैयार है। वह महीने के अंत में आपसे 1,450 रुपए वापस चाहता है।</a:t>
            </a:r>
            <a:r>
              <a:rPr lang="en-IN" sz="2000" dirty="0">
                <a:solidFill>
                  <a:srgbClr val="000000"/>
                </a:solidFill>
                <a:cs typeface="Arial" charset="0"/>
              </a:rPr>
              <a:t>  </a:t>
            </a:r>
          </a:p>
          <a:p>
            <a:pPr eaLnBrk="1" hangingPunct="1">
              <a:lnSpc>
                <a:spcPct val="120000"/>
              </a:lnSpc>
              <a:buSzPct val="100000"/>
              <a:buFont typeface="Arial" charset="0"/>
              <a:buChar char="•"/>
            </a:pPr>
            <a:r>
              <a:rPr lang="x-none" sz="2000" dirty="0">
                <a:solidFill>
                  <a:srgbClr val="000000"/>
                </a:solidFill>
                <a:cs typeface="Arial" charset="0"/>
              </a:rPr>
              <a:t>आप किससे पैसे उधार लेंगे और क्यों</a:t>
            </a:r>
            <a:r>
              <a:rPr lang="en-IN" sz="2000" dirty="0">
                <a:solidFill>
                  <a:srgbClr val="000000"/>
                </a:solidFill>
                <a:cs typeface="Arial" charset="0"/>
              </a:rPr>
              <a:t>? </a:t>
            </a:r>
            <a:endParaRPr lang="en-US" sz="2000" dirty="0">
              <a:solidFill>
                <a:srgbClr val="000000"/>
              </a:solidFill>
              <a:cs typeface="Arial" charset="0"/>
            </a:endParaRPr>
          </a:p>
        </p:txBody>
      </p:sp>
    </p:spTree>
    <p:extLst>
      <p:ext uri="{BB962C8B-B14F-4D97-AF65-F5344CB8AC3E}">
        <p14:creationId xmlns:p14="http://schemas.microsoft.com/office/powerpoint/2010/main" val="41556273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BE45679-D224-4FEB-B4BB-797925BFFEFF}" type="slidenum">
              <a:rPr lang="en-US" sz="1600" b="1" smtClean="0"/>
              <a:pPr algn="ctr" eaLnBrk="1" hangingPunct="1"/>
              <a:t>27</a:t>
            </a:fld>
            <a:endParaRPr lang="en-US" sz="1600" b="1"/>
          </a:p>
        </p:txBody>
      </p:sp>
      <p:sp>
        <p:nvSpPr>
          <p:cNvPr id="13" name="Rectangle 4"/>
          <p:cNvSpPr>
            <a:spLocks noChangeArrowheads="1"/>
          </p:cNvSpPr>
          <p:nvPr/>
        </p:nvSpPr>
        <p:spPr bwMode="auto">
          <a:xfrm>
            <a:off x="152400" y="4419600"/>
            <a:ext cx="4267200" cy="18288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For such comparisons there is no single number to compare. </a:t>
            </a:r>
          </a:p>
        </p:txBody>
      </p:sp>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Complex comparisons</a:t>
            </a:r>
          </a:p>
        </p:txBody>
      </p:sp>
      <p:sp>
        <p:nvSpPr>
          <p:cNvPr id="15" name="Text Box 2"/>
          <p:cNvSpPr txBox="1">
            <a:spLocks noChangeArrowheads="1"/>
          </p:cNvSpPr>
          <p:nvPr/>
        </p:nvSpPr>
        <p:spPr bwMode="auto">
          <a:xfrm>
            <a:off x="152400" y="1066800"/>
            <a:ext cx="42672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Is Chandra’s milk more watery or is </a:t>
            </a:r>
            <a:r>
              <a:rPr lang="en-IN" sz="2000" dirty="0" err="1">
                <a:solidFill>
                  <a:srgbClr val="000000"/>
                </a:solidFill>
                <a:cs typeface="Arial" charset="0"/>
              </a:rPr>
              <a:t>Guddu’s</a:t>
            </a:r>
            <a:r>
              <a:rPr lang="en-IN" sz="2000" dirty="0">
                <a:solidFill>
                  <a:srgbClr val="000000"/>
                </a:solidFill>
                <a:cs typeface="Arial" charset="0"/>
              </a:rPr>
              <a:t> milk more watery?</a:t>
            </a:r>
          </a:p>
          <a:p>
            <a:pPr eaLnBrk="1" hangingPunct="1">
              <a:lnSpc>
                <a:spcPct val="140000"/>
              </a:lnSpc>
              <a:buSzPct val="100000"/>
              <a:buFont typeface="Arial" charset="0"/>
              <a:buChar char="•"/>
            </a:pPr>
            <a:r>
              <a:rPr lang="en-IN" sz="2000" dirty="0">
                <a:solidFill>
                  <a:srgbClr val="000000"/>
                </a:solidFill>
                <a:cs typeface="Arial" charset="0"/>
              </a:rPr>
              <a:t>Has Rekha done better is Science or in Social Science ?</a:t>
            </a:r>
          </a:p>
          <a:p>
            <a:pPr eaLnBrk="1" hangingPunct="1">
              <a:lnSpc>
                <a:spcPct val="140000"/>
              </a:lnSpc>
              <a:buSzPct val="100000"/>
              <a:buFont typeface="Arial" charset="0"/>
              <a:buChar char="•"/>
            </a:pPr>
            <a:r>
              <a:rPr lang="en-IN" sz="2000" dirty="0">
                <a:solidFill>
                  <a:srgbClr val="000000"/>
                </a:solidFill>
                <a:cs typeface="Arial" charset="0"/>
              </a:rPr>
              <a:t>Who charges a higher rate of interest, Abhishek or </a:t>
            </a:r>
            <a:r>
              <a:rPr lang="en-IN" sz="2000" dirty="0" err="1">
                <a:solidFill>
                  <a:srgbClr val="000000"/>
                </a:solidFill>
                <a:cs typeface="Arial" charset="0"/>
              </a:rPr>
              <a:t>Sukhram</a:t>
            </a:r>
            <a:r>
              <a:rPr lang="en-IN" sz="2000" dirty="0">
                <a:solidFill>
                  <a:srgbClr val="000000"/>
                </a:solidFill>
                <a:cs typeface="Arial" charset="0"/>
              </a:rPr>
              <a:t> ?</a:t>
            </a:r>
            <a:endParaRPr lang="en-US" sz="2000" dirty="0">
              <a:solidFill>
                <a:srgbClr val="000000"/>
              </a:solidFill>
              <a:cs typeface="Arial" charset="0"/>
            </a:endParaRPr>
          </a:p>
        </p:txBody>
      </p:sp>
      <p:sp>
        <p:nvSpPr>
          <p:cNvPr id="11" name="Rectangle 4"/>
          <p:cNvSpPr>
            <a:spLocks noChangeArrowheads="1"/>
          </p:cNvSpPr>
          <p:nvPr/>
        </p:nvSpPr>
        <p:spPr bwMode="auto">
          <a:xfrm>
            <a:off x="4572000" y="4419600"/>
            <a:ext cx="4267200" cy="18288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b="1" dirty="0">
                <a:solidFill>
                  <a:srgbClr val="000000"/>
                </a:solidFill>
                <a:latin typeface="Garamond" pitchFamily="18" charset="0"/>
              </a:rPr>
              <a:t>मुख्य बिंदु:</a:t>
            </a:r>
            <a:r>
              <a:rPr lang="x-none" sz="2400" dirty="0">
                <a:solidFill>
                  <a:srgbClr val="000000"/>
                </a:solidFill>
                <a:latin typeface="Garamond" pitchFamily="18" charset="0"/>
              </a:rPr>
              <a:t> इस प्रकार की तुलनाओं में, तुलना करने के लिए कोई भी एक संख्या नहीं है। </a:t>
            </a:r>
            <a:endParaRPr lang="en-GB" sz="2400" dirty="0">
              <a:solidFill>
                <a:srgbClr val="000000"/>
              </a:solidFill>
              <a:latin typeface="Garamond" pitchFamily="18" charset="0"/>
            </a:endParaRPr>
          </a:p>
        </p:txBody>
      </p:sp>
      <p:sp>
        <p:nvSpPr>
          <p:cNvPr id="16"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जटिल तुलनाएं </a:t>
            </a:r>
            <a:endParaRPr lang="en-GB" sz="2400" dirty="0"/>
          </a:p>
        </p:txBody>
      </p:sp>
      <p:sp>
        <p:nvSpPr>
          <p:cNvPr id="17" name="Text Box 2"/>
          <p:cNvSpPr txBox="1">
            <a:spLocks noChangeArrowheads="1"/>
          </p:cNvSpPr>
          <p:nvPr/>
        </p:nvSpPr>
        <p:spPr bwMode="auto">
          <a:xfrm>
            <a:off x="4572000" y="1066800"/>
            <a:ext cx="42672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a:solidFill>
                  <a:srgbClr val="000000"/>
                </a:solidFill>
                <a:cs typeface="Arial" charset="0"/>
              </a:rPr>
              <a:t>क्या चंद्र के दूध में ज्यादा पानी है या गुड्डु के दूधे में ज्यादा पानी है</a:t>
            </a:r>
            <a:r>
              <a:rPr lang="en-IN" sz="2000" dirty="0">
                <a:solidFill>
                  <a:srgbClr val="000000"/>
                </a:solidFill>
                <a:cs typeface="Arial" charset="0"/>
              </a:rPr>
              <a:t> ?</a:t>
            </a:r>
          </a:p>
          <a:p>
            <a:pPr eaLnBrk="1" hangingPunct="1">
              <a:lnSpc>
                <a:spcPct val="140000"/>
              </a:lnSpc>
              <a:buSzPct val="100000"/>
              <a:buFont typeface="Arial" charset="0"/>
              <a:buChar char="•"/>
            </a:pPr>
            <a:r>
              <a:rPr lang="x-none" sz="2000" dirty="0">
                <a:solidFill>
                  <a:srgbClr val="000000"/>
                </a:solidFill>
                <a:cs typeface="Arial" charset="0"/>
              </a:rPr>
              <a:t>क्या रेखा विज्ञान में बेहतर है या सामाजिक विज्ञान में बेहतर है</a:t>
            </a:r>
            <a:r>
              <a:rPr lang="en-IN" sz="2000" dirty="0">
                <a:solidFill>
                  <a:srgbClr val="000000"/>
                </a:solidFill>
                <a:cs typeface="Arial" charset="0"/>
              </a:rPr>
              <a:t>?</a:t>
            </a:r>
          </a:p>
          <a:p>
            <a:pPr eaLnBrk="1" hangingPunct="1">
              <a:lnSpc>
                <a:spcPct val="140000"/>
              </a:lnSpc>
              <a:buSzPct val="100000"/>
              <a:buFont typeface="Arial" charset="0"/>
              <a:buChar char="•"/>
            </a:pPr>
            <a:r>
              <a:rPr lang="x-none" sz="2000" dirty="0">
                <a:solidFill>
                  <a:srgbClr val="000000"/>
                </a:solidFill>
                <a:cs typeface="Arial" charset="0"/>
              </a:rPr>
              <a:t>कौन ज्यादा ब्याज लगाता है, अभि‍षेक या सुखराम</a:t>
            </a:r>
            <a:r>
              <a:rPr lang="en-IN" sz="2000" dirty="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36436962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37ABC4E-1F9E-469F-BAD9-E3C62EEFDA35}" type="slidenum">
              <a:rPr lang="en-US" sz="1600" b="1" smtClean="0"/>
              <a:pPr algn="ctr" eaLnBrk="1" hangingPunct="1"/>
              <a:t>28</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Rectangle 4"/>
          <p:cNvSpPr>
            <a:spLocks noChangeArrowheads="1"/>
          </p:cNvSpPr>
          <p:nvPr/>
        </p:nvSpPr>
        <p:spPr bwMode="auto">
          <a:xfrm>
            <a:off x="100012" y="5440363"/>
            <a:ext cx="4319588" cy="960437"/>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For complex comparisons we have to compare the relationship between 2 numbers</a:t>
            </a:r>
          </a:p>
        </p:txBody>
      </p:sp>
      <p:sp>
        <p:nvSpPr>
          <p:cNvPr id="10" name="Text Box 1"/>
          <p:cNvSpPr txBox="1">
            <a:spLocks noChangeArrowheads="1"/>
          </p:cNvSpPr>
          <p:nvPr/>
        </p:nvSpPr>
        <p:spPr bwMode="auto">
          <a:xfrm>
            <a:off x="100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Comparing Relationship between Numbers</a:t>
            </a:r>
          </a:p>
        </p:txBody>
      </p:sp>
      <p:sp>
        <p:nvSpPr>
          <p:cNvPr id="12" name="Text Box 2"/>
          <p:cNvSpPr txBox="1">
            <a:spLocks noChangeArrowheads="1"/>
          </p:cNvSpPr>
          <p:nvPr/>
        </p:nvSpPr>
        <p:spPr bwMode="auto">
          <a:xfrm>
            <a:off x="100012" y="1066800"/>
            <a:ext cx="4267200" cy="42910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Is Chandra’s milk more watery or is </a:t>
            </a:r>
            <a:r>
              <a:rPr lang="en-IN" sz="2400" dirty="0" err="1">
                <a:solidFill>
                  <a:srgbClr val="000000"/>
                </a:solidFill>
                <a:cs typeface="Arial" charset="0"/>
              </a:rPr>
              <a:t>Guddu’s</a:t>
            </a:r>
            <a:r>
              <a:rPr lang="en-IN" sz="2400" dirty="0">
                <a:solidFill>
                  <a:srgbClr val="000000"/>
                </a:solidFill>
                <a:cs typeface="Arial" charset="0"/>
              </a:rPr>
              <a:t> milk more watery?</a:t>
            </a:r>
          </a:p>
          <a:p>
            <a:pPr lvl="1" eaLnBrk="1" hangingPunct="1">
              <a:lnSpc>
                <a:spcPct val="120000"/>
              </a:lnSpc>
              <a:buSzPct val="100000"/>
              <a:buFont typeface="Arial" charset="0"/>
              <a:buChar char="•"/>
            </a:pPr>
            <a:r>
              <a:rPr lang="en-IN" sz="2000" dirty="0">
                <a:solidFill>
                  <a:srgbClr val="000000"/>
                </a:solidFill>
                <a:cs typeface="Arial" charset="0"/>
              </a:rPr>
              <a:t>Chandra: 6 / 30 ( 6 + 24 )</a:t>
            </a:r>
          </a:p>
          <a:p>
            <a:pPr lvl="1" eaLnBrk="1" hangingPunct="1">
              <a:lnSpc>
                <a:spcPct val="120000"/>
              </a:lnSpc>
              <a:buSzPct val="100000"/>
              <a:buFont typeface="Arial" charset="0"/>
              <a:buChar char="•"/>
            </a:pPr>
            <a:r>
              <a:rPr lang="en-IN" sz="2000" dirty="0" err="1">
                <a:solidFill>
                  <a:srgbClr val="000000"/>
                </a:solidFill>
                <a:cs typeface="Arial" charset="0"/>
              </a:rPr>
              <a:t>Guddu</a:t>
            </a:r>
            <a:r>
              <a:rPr lang="en-IN" sz="2000" dirty="0">
                <a:solidFill>
                  <a:srgbClr val="000000"/>
                </a:solidFill>
                <a:cs typeface="Arial" charset="0"/>
              </a:rPr>
              <a:t>: 15 / 100 ( 15 + 85 )</a:t>
            </a:r>
          </a:p>
          <a:p>
            <a:pPr eaLnBrk="1" hangingPunct="1">
              <a:lnSpc>
                <a:spcPct val="120000"/>
              </a:lnSpc>
              <a:buSzPct val="100000"/>
              <a:buFont typeface="Arial" charset="0"/>
              <a:buChar char="•"/>
            </a:pPr>
            <a:r>
              <a:rPr lang="en-IN" sz="2400" dirty="0">
                <a:solidFill>
                  <a:srgbClr val="000000"/>
                </a:solidFill>
                <a:cs typeface="Arial" charset="0"/>
              </a:rPr>
              <a:t>To make this comparison we use the relationship between 2 numbers, volume of water and total volume of milk and water.</a:t>
            </a:r>
            <a:endParaRPr lang="en-IN" dirty="0">
              <a:solidFill>
                <a:srgbClr val="000000"/>
              </a:solidFill>
              <a:cs typeface="Arial" charset="0"/>
            </a:endParaRPr>
          </a:p>
        </p:txBody>
      </p:sp>
      <p:sp>
        <p:nvSpPr>
          <p:cNvPr id="13" name="Rectangle 4"/>
          <p:cNvSpPr>
            <a:spLocks noChangeArrowheads="1"/>
          </p:cNvSpPr>
          <p:nvPr/>
        </p:nvSpPr>
        <p:spPr bwMode="auto">
          <a:xfrm>
            <a:off x="4633713" y="5455603"/>
            <a:ext cx="4319588" cy="960437"/>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b="1" dirty="0">
                <a:solidFill>
                  <a:srgbClr val="000000"/>
                </a:solidFill>
                <a:latin typeface="Garamond" pitchFamily="18" charset="0"/>
              </a:rPr>
              <a:t>मुख्य बिंदु: </a:t>
            </a:r>
            <a:r>
              <a:rPr lang="x-none" sz="2000" dirty="0">
                <a:solidFill>
                  <a:srgbClr val="000000"/>
                </a:solidFill>
                <a:latin typeface="Garamond" pitchFamily="18" charset="0"/>
              </a:rPr>
              <a:t>जटिल तुलनाओं के लिए हमें 2 संख्याओं के बीच के संबंध की तुलना करनी पड़ती है। </a:t>
            </a:r>
            <a:endParaRPr lang="en-GB" sz="2000" dirty="0">
              <a:solidFill>
                <a:srgbClr val="000000"/>
              </a:solidFill>
              <a:latin typeface="Garamond" pitchFamily="18" charset="0"/>
            </a:endParaRPr>
          </a:p>
        </p:txBody>
      </p:sp>
      <p:sp>
        <p:nvSpPr>
          <p:cNvPr id="14" name="Text Box 1"/>
          <p:cNvSpPr txBox="1">
            <a:spLocks noChangeArrowheads="1"/>
          </p:cNvSpPr>
          <p:nvPr/>
        </p:nvSpPr>
        <p:spPr bwMode="auto">
          <a:xfrm>
            <a:off x="4633713"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संख्याओं के बीच संबंधों की तुलना </a:t>
            </a:r>
            <a:endParaRPr lang="en-GB" sz="2400" dirty="0"/>
          </a:p>
        </p:txBody>
      </p:sp>
      <p:sp>
        <p:nvSpPr>
          <p:cNvPr id="15" name="Text Box 2"/>
          <p:cNvSpPr txBox="1">
            <a:spLocks noChangeArrowheads="1"/>
          </p:cNvSpPr>
          <p:nvPr/>
        </p:nvSpPr>
        <p:spPr bwMode="auto">
          <a:xfrm>
            <a:off x="4633713" y="1082040"/>
            <a:ext cx="4267200" cy="42910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a:solidFill>
                  <a:srgbClr val="000000"/>
                </a:solidFill>
                <a:cs typeface="Arial" charset="0"/>
              </a:rPr>
              <a:t>क्या चंद्र के दूध में ज्यादा पानी है या गुड्डु के दूध में ज्यादा पानी है</a:t>
            </a:r>
            <a:r>
              <a:rPr lang="en-IN" sz="2400" dirty="0">
                <a:solidFill>
                  <a:srgbClr val="000000"/>
                </a:solidFill>
                <a:cs typeface="Arial" charset="0"/>
              </a:rPr>
              <a:t>?</a:t>
            </a:r>
            <a:r>
              <a:rPr lang="x-none" sz="2400" dirty="0">
                <a:solidFill>
                  <a:srgbClr val="000000"/>
                </a:solidFill>
                <a:cs typeface="Arial" charset="0"/>
              </a:rPr>
              <a:t> </a:t>
            </a:r>
            <a:endParaRPr lang="en-IN" sz="2400" dirty="0">
              <a:solidFill>
                <a:srgbClr val="000000"/>
              </a:solidFill>
              <a:cs typeface="Arial" charset="0"/>
            </a:endParaRPr>
          </a:p>
          <a:p>
            <a:pPr lvl="1" eaLnBrk="1" hangingPunct="1">
              <a:lnSpc>
                <a:spcPct val="120000"/>
              </a:lnSpc>
              <a:buSzPct val="100000"/>
              <a:buFont typeface="Arial" charset="0"/>
              <a:buChar char="•"/>
            </a:pPr>
            <a:r>
              <a:rPr lang="x-none" sz="2000" dirty="0">
                <a:solidFill>
                  <a:srgbClr val="000000"/>
                </a:solidFill>
                <a:cs typeface="Arial" charset="0"/>
              </a:rPr>
              <a:t>चंद्र</a:t>
            </a:r>
            <a:r>
              <a:rPr lang="en-IN" sz="2000" dirty="0">
                <a:solidFill>
                  <a:srgbClr val="000000"/>
                </a:solidFill>
                <a:cs typeface="Arial" charset="0"/>
              </a:rPr>
              <a:t>: 6 / 30 ( 6 + 24 )</a:t>
            </a:r>
          </a:p>
          <a:p>
            <a:pPr lvl="1" eaLnBrk="1" hangingPunct="1">
              <a:lnSpc>
                <a:spcPct val="120000"/>
              </a:lnSpc>
              <a:buSzPct val="100000"/>
              <a:buFont typeface="Arial" charset="0"/>
              <a:buChar char="•"/>
            </a:pPr>
            <a:r>
              <a:rPr lang="x-none" sz="2000" dirty="0">
                <a:solidFill>
                  <a:srgbClr val="000000"/>
                </a:solidFill>
                <a:cs typeface="Arial" charset="0"/>
              </a:rPr>
              <a:t>गुड्डु</a:t>
            </a:r>
            <a:r>
              <a:rPr lang="en-IN" sz="2000" dirty="0">
                <a:solidFill>
                  <a:srgbClr val="000000"/>
                </a:solidFill>
                <a:cs typeface="Arial" charset="0"/>
              </a:rPr>
              <a:t>: 15 / 100 ( 15 + 85 )</a:t>
            </a:r>
          </a:p>
          <a:p>
            <a:pPr eaLnBrk="1" hangingPunct="1">
              <a:lnSpc>
                <a:spcPct val="120000"/>
              </a:lnSpc>
              <a:buSzPct val="100000"/>
              <a:buFont typeface="Arial" charset="0"/>
              <a:buChar char="•"/>
            </a:pPr>
            <a:r>
              <a:rPr lang="x-none" sz="2400" dirty="0">
                <a:solidFill>
                  <a:srgbClr val="000000"/>
                </a:solidFill>
                <a:cs typeface="Arial" charset="0"/>
              </a:rPr>
              <a:t>यह तुलना करने के लिए हम 2 संख्याओं, पानी की मात्रा और दूध और पानी की कुल मात्रा के बीच के संबंध की तुलना करते हैं। </a:t>
            </a:r>
            <a:endParaRPr lang="en-IN" dirty="0">
              <a:solidFill>
                <a:srgbClr val="000000"/>
              </a:solidFill>
              <a:cs typeface="Arial" charset="0"/>
            </a:endParaRPr>
          </a:p>
        </p:txBody>
      </p:sp>
    </p:spTree>
    <p:extLst>
      <p:ext uri="{BB962C8B-B14F-4D97-AF65-F5344CB8AC3E}">
        <p14:creationId xmlns:p14="http://schemas.microsoft.com/office/powerpoint/2010/main" val="30657415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CFB5D10D-24D0-4E47-86A5-A0AD305F12C8}" type="slidenum">
              <a:rPr lang="en-US" sz="1600" b="1" smtClean="0"/>
              <a:pPr algn="ctr" eaLnBrk="1" hangingPunct="1"/>
              <a:t>29</a:t>
            </a:fld>
            <a:endParaRPr lang="en-US" sz="1600" b="1"/>
          </a:p>
        </p:txBody>
      </p:sp>
      <p:graphicFrame>
        <p:nvGraphicFramePr>
          <p:cNvPr id="14" name="Table 13"/>
          <p:cNvGraphicFramePr>
            <a:graphicFrameLocks noGrp="1"/>
          </p:cNvGraphicFramePr>
          <p:nvPr/>
        </p:nvGraphicFramePr>
        <p:xfrm>
          <a:off x="381000" y="3781425"/>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en-US" sz="1800" dirty="0"/>
                        <a:t>Total Volume</a:t>
                      </a:r>
                      <a:endParaRPr lang="en-IN" sz="1800" dirty="0"/>
                    </a:p>
                  </a:txBody>
                  <a:tcPr marL="91439" marR="91439" marT="45733" marB="45733"/>
                </a:tc>
                <a:tc>
                  <a:txBody>
                    <a:bodyPr/>
                    <a:lstStyle/>
                    <a:p>
                      <a:r>
                        <a:rPr lang="en-US" sz="1800" dirty="0"/>
                        <a:t>Water</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30</a:t>
                      </a:r>
                      <a:endParaRPr lang="en-IN" sz="1800" dirty="0"/>
                    </a:p>
                  </a:txBody>
                  <a:tcPr marL="91439" marR="91439" marT="45733" marB="45733"/>
                </a:tc>
                <a:tc>
                  <a:txBody>
                    <a:bodyPr/>
                    <a:lstStyle/>
                    <a:p>
                      <a:r>
                        <a:rPr lang="en-US" sz="1800" dirty="0"/>
                        <a:t>6</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100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15" name="Object 2"/>
          <p:cNvGraphicFramePr>
            <a:graphicFrameLocks noChangeAspect="1"/>
          </p:cNvGraphicFramePr>
          <p:nvPr>
            <p:extLst>
              <p:ext uri="{D42A27DB-BD31-4B8C-83A1-F6EECF244321}">
                <p14:modId xmlns:p14="http://schemas.microsoft.com/office/powerpoint/2010/main" val="3408107768"/>
              </p:ext>
            </p:extLst>
          </p:nvPr>
        </p:nvGraphicFramePr>
        <p:xfrm>
          <a:off x="387350" y="5067300"/>
          <a:ext cx="935038" cy="644525"/>
        </p:xfrm>
        <a:graphic>
          <a:graphicData uri="http://schemas.openxmlformats.org/presentationml/2006/ole">
            <mc:AlternateContent xmlns:mc="http://schemas.openxmlformats.org/markup-compatibility/2006">
              <mc:Choice xmlns:v="urn:schemas-microsoft-com:vml" Requires="v">
                <p:oleObj spid="_x0000_s534936" name="Equation" r:id="rId4" imgW="571500" imgH="393700" progId="Equation.3">
                  <p:embed/>
                </p:oleObj>
              </mc:Choice>
              <mc:Fallback>
                <p:oleObj name="Equation" r:id="rId4" imgW="571500" imgH="393700" progId="Equation.3">
                  <p:embed/>
                  <p:pic>
                    <p:nvPicPr>
                      <p:cNvPr id="0" name="Picture 90"/>
                      <p:cNvPicPr>
                        <a:picLocks noChangeAspect="1" noChangeArrowheads="1"/>
                      </p:cNvPicPr>
                      <p:nvPr/>
                    </p:nvPicPr>
                    <p:blipFill>
                      <a:blip r:embed="rId5"/>
                      <a:srcRect/>
                      <a:stretch>
                        <a:fillRect/>
                      </a:stretch>
                    </p:blipFill>
                    <p:spPr bwMode="auto">
                      <a:xfrm>
                        <a:off x="387350" y="5067300"/>
                        <a:ext cx="935038"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4"/>
          <p:cNvGraphicFramePr>
            <a:graphicFrameLocks noChangeAspect="1"/>
          </p:cNvGraphicFramePr>
          <p:nvPr/>
        </p:nvGraphicFramePr>
        <p:xfrm>
          <a:off x="520700" y="5956300"/>
          <a:ext cx="728662" cy="292100"/>
        </p:xfrm>
        <a:graphic>
          <a:graphicData uri="http://schemas.openxmlformats.org/presentationml/2006/ole">
            <mc:AlternateContent xmlns:mc="http://schemas.openxmlformats.org/markup-compatibility/2006">
              <mc:Choice xmlns:v="urn:schemas-microsoft-com:vml" Requires="v">
                <p:oleObj spid="_x0000_s534937" name="Equation" r:id="rId6" imgW="444114" imgH="177646" progId="Equation.3">
                  <p:embed/>
                </p:oleObj>
              </mc:Choice>
              <mc:Fallback>
                <p:oleObj name="Equation" r:id="rId6" imgW="444114" imgH="177646" progId="Equation.3">
                  <p:embed/>
                  <p:pic>
                    <p:nvPicPr>
                      <p:cNvPr id="0" name="Picture 9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700" y="5956300"/>
                        <a:ext cx="728662"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Percentage Calculation</a:t>
            </a:r>
          </a:p>
        </p:txBody>
      </p:sp>
      <p:sp>
        <p:nvSpPr>
          <p:cNvPr id="18"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Chandra: 6 / 30 = 20 %</a:t>
            </a:r>
          </a:p>
          <a:p>
            <a:pPr eaLnBrk="1" hangingPunct="1">
              <a:lnSpc>
                <a:spcPct val="120000"/>
              </a:lnSpc>
              <a:buSzPct val="100000"/>
              <a:buFont typeface="Arial" charset="0"/>
              <a:buChar char="•"/>
            </a:pPr>
            <a:r>
              <a:rPr lang="en-IN" sz="2000" dirty="0">
                <a:solidFill>
                  <a:srgbClr val="000000"/>
                </a:solidFill>
                <a:cs typeface="Arial" charset="0"/>
              </a:rPr>
              <a:t>What we are doing here is :</a:t>
            </a:r>
          </a:p>
          <a:p>
            <a:pPr lvl="1" eaLnBrk="1" hangingPunct="1">
              <a:lnSpc>
                <a:spcPct val="120000"/>
              </a:lnSpc>
              <a:buSzPct val="100000"/>
              <a:buFont typeface="Arial" charset="0"/>
              <a:buChar char="•"/>
            </a:pPr>
            <a:r>
              <a:rPr lang="en-IN" dirty="0">
                <a:solidFill>
                  <a:srgbClr val="000000"/>
                </a:solidFill>
                <a:cs typeface="Arial" charset="0"/>
              </a:rPr>
              <a:t>If the total volume is 30 litres, then there are 6 litres of water.  If the total volume is 100 litres, then how many litres of water will be there ?</a:t>
            </a:r>
            <a:endParaRPr lang="en-IN" sz="1400" dirty="0">
              <a:solidFill>
                <a:srgbClr val="000000"/>
              </a:solidFill>
              <a:cs typeface="Arial"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4237042344"/>
              </p:ext>
            </p:extLst>
          </p:nvPr>
        </p:nvGraphicFramePr>
        <p:xfrm>
          <a:off x="4953000" y="3781425"/>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x-none" sz="1800" dirty="0"/>
                        <a:t>कुल मात्रा </a:t>
                      </a:r>
                      <a:endParaRPr lang="en-IN" sz="1800" dirty="0"/>
                    </a:p>
                  </a:txBody>
                  <a:tcPr marL="91439" marR="91439" marT="45733" marB="45733"/>
                </a:tc>
                <a:tc>
                  <a:txBody>
                    <a:bodyPr/>
                    <a:lstStyle/>
                    <a:p>
                      <a:r>
                        <a:rPr lang="x-none" sz="1800" dirty="0"/>
                        <a:t>पानी </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30</a:t>
                      </a:r>
                      <a:endParaRPr lang="en-IN" sz="1800" dirty="0"/>
                    </a:p>
                  </a:txBody>
                  <a:tcPr marL="91439" marR="91439" marT="45733" marB="45733"/>
                </a:tc>
                <a:tc>
                  <a:txBody>
                    <a:bodyPr/>
                    <a:lstStyle/>
                    <a:p>
                      <a:r>
                        <a:rPr lang="en-US" sz="1800" dirty="0"/>
                        <a:t>6</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100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22" name="Object 2"/>
          <p:cNvGraphicFramePr>
            <a:graphicFrameLocks noChangeAspect="1"/>
          </p:cNvGraphicFramePr>
          <p:nvPr>
            <p:extLst>
              <p:ext uri="{D42A27DB-BD31-4B8C-83A1-F6EECF244321}">
                <p14:modId xmlns:p14="http://schemas.microsoft.com/office/powerpoint/2010/main" val="2379351821"/>
              </p:ext>
            </p:extLst>
          </p:nvPr>
        </p:nvGraphicFramePr>
        <p:xfrm>
          <a:off x="5065712" y="5067300"/>
          <a:ext cx="1101725" cy="644525"/>
        </p:xfrm>
        <a:graphic>
          <a:graphicData uri="http://schemas.openxmlformats.org/presentationml/2006/ole">
            <mc:AlternateContent xmlns:mc="http://schemas.openxmlformats.org/markup-compatibility/2006">
              <mc:Choice xmlns:v="urn:schemas-microsoft-com:vml" Requires="v">
                <p:oleObj spid="_x0000_s534938" name="Equation" r:id="rId8" imgW="672808" imgH="393529" progId="Equation.3">
                  <p:embed/>
                </p:oleObj>
              </mc:Choice>
              <mc:Fallback>
                <p:oleObj name="Equation" r:id="rId8" imgW="672808" imgH="393529" progId="Equation.3">
                  <p:embed/>
                  <p:pic>
                    <p:nvPicPr>
                      <p:cNvPr id="0" name="Picture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65712" y="5067300"/>
                        <a:ext cx="110172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4"/>
          <p:cNvGraphicFramePr>
            <a:graphicFrameLocks noChangeAspect="1"/>
          </p:cNvGraphicFramePr>
          <p:nvPr>
            <p:extLst>
              <p:ext uri="{D42A27DB-BD31-4B8C-83A1-F6EECF244321}">
                <p14:modId xmlns:p14="http://schemas.microsoft.com/office/powerpoint/2010/main" val="1019256520"/>
              </p:ext>
            </p:extLst>
          </p:nvPr>
        </p:nvGraphicFramePr>
        <p:xfrm>
          <a:off x="5092700" y="5956300"/>
          <a:ext cx="728662" cy="292100"/>
        </p:xfrm>
        <a:graphic>
          <a:graphicData uri="http://schemas.openxmlformats.org/presentationml/2006/ole">
            <mc:AlternateContent xmlns:mc="http://schemas.openxmlformats.org/markup-compatibility/2006">
              <mc:Choice xmlns:v="urn:schemas-microsoft-com:vml" Requires="v">
                <p:oleObj spid="_x0000_s534939" name="Equation" r:id="rId10" imgW="444114" imgH="177646" progId="Equation.3">
                  <p:embed/>
                </p:oleObj>
              </mc:Choice>
              <mc:Fallback>
                <p:oleObj name="Equation" r:id="rId10" imgW="444114" imgH="177646" progId="Equation.3">
                  <p:embed/>
                  <p:pic>
                    <p:nvPicPr>
                      <p:cNvPr id="0" name="Picture 9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2700" y="5956300"/>
                        <a:ext cx="728662"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गणना </a:t>
            </a:r>
            <a:endParaRPr lang="en-GB" sz="2400" dirty="0"/>
          </a:p>
        </p:txBody>
      </p:sp>
      <p:sp>
        <p:nvSpPr>
          <p:cNvPr id="25" name="Text Box 2"/>
          <p:cNvSpPr txBox="1">
            <a:spLocks noChangeArrowheads="1"/>
          </p:cNvSpPr>
          <p:nvPr/>
        </p:nvSpPr>
        <p:spPr bwMode="auto">
          <a:xfrm>
            <a:off x="4724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चंद्र</a:t>
            </a:r>
            <a:r>
              <a:rPr lang="en-IN" sz="2000" dirty="0">
                <a:solidFill>
                  <a:srgbClr val="000000"/>
                </a:solidFill>
                <a:cs typeface="Arial" charset="0"/>
              </a:rPr>
              <a:t>: 6 / 30 = 20 %</a:t>
            </a:r>
          </a:p>
          <a:p>
            <a:pPr eaLnBrk="1" hangingPunct="1">
              <a:lnSpc>
                <a:spcPct val="120000"/>
              </a:lnSpc>
              <a:buSzPct val="100000"/>
              <a:buFont typeface="Arial" charset="0"/>
              <a:buChar char="•"/>
            </a:pPr>
            <a:r>
              <a:rPr lang="x-none" sz="2000" dirty="0">
                <a:solidFill>
                  <a:srgbClr val="000000"/>
                </a:solidFill>
                <a:cs typeface="Arial" charset="0"/>
              </a:rPr>
              <a:t>हम यहां जो कर रहे हैं वह है</a:t>
            </a:r>
            <a:r>
              <a:rPr lang="en-IN" sz="2000" dirty="0">
                <a:solidFill>
                  <a:srgbClr val="000000"/>
                </a:solidFill>
                <a:cs typeface="Arial" charset="0"/>
              </a:rPr>
              <a:t>:</a:t>
            </a:r>
          </a:p>
          <a:p>
            <a:pPr lvl="1" eaLnBrk="1" hangingPunct="1">
              <a:lnSpc>
                <a:spcPct val="120000"/>
              </a:lnSpc>
              <a:buSzPct val="100000"/>
              <a:buFont typeface="Arial" charset="0"/>
              <a:buChar char="•"/>
            </a:pPr>
            <a:r>
              <a:rPr lang="x-none" dirty="0">
                <a:solidFill>
                  <a:srgbClr val="000000"/>
                </a:solidFill>
                <a:cs typeface="Arial" charset="0"/>
              </a:rPr>
              <a:t>यदि कुल मात्रा 30 लीटर है, तब इसमें 6 लीटर पानी है। यदि कुल मात्रा 100 लीटर है तो इसमें कितने लीटर पानी होगा</a:t>
            </a:r>
            <a:r>
              <a:rPr lang="en-IN" dirty="0">
                <a:solidFill>
                  <a:srgbClr val="000000"/>
                </a:solidFill>
                <a:cs typeface="Arial" charset="0"/>
              </a:rPr>
              <a:t>?</a:t>
            </a:r>
            <a:endParaRPr lang="en-IN" sz="1400" dirty="0">
              <a:solidFill>
                <a:srgbClr val="000000"/>
              </a:solidFill>
              <a:cs typeface="Arial" charset="0"/>
            </a:endParaRPr>
          </a:p>
        </p:txBody>
      </p:sp>
    </p:spTree>
    <p:extLst>
      <p:ext uri="{BB962C8B-B14F-4D97-AF65-F5344CB8AC3E}">
        <p14:creationId xmlns:p14="http://schemas.microsoft.com/office/powerpoint/2010/main" val="10736462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xEl>
                                              <p:pRg st="1" end="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0" y="12192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a:solidFill>
                  <a:srgbClr val="000000"/>
                </a:solidFill>
                <a:cs typeface="Arial" charset="0"/>
              </a:rPr>
              <a:t>Why we teach 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Fractions</a:t>
            </a:r>
          </a:p>
          <a:p>
            <a:pPr marL="457200" lvl="1" indent="-457200" eaLnBrk="1" hangingPunct="1">
              <a:buSzPct val="100000"/>
              <a:buFont typeface="+mj-lt"/>
              <a:buAutoNum type="arabicPeriod"/>
              <a:defRPr/>
            </a:pPr>
            <a:r>
              <a:rPr lang="en-GB" sz="2400" dirty="0">
                <a:solidFill>
                  <a:srgbClr val="000000"/>
                </a:solidFill>
                <a:cs typeface="Arial" charset="0"/>
              </a:rPr>
              <a:t>Understanding Percentages</a:t>
            </a:r>
          </a:p>
          <a:p>
            <a:pPr marL="457200" lvl="1" indent="-457200" eaLnBrk="1" hangingPunct="1">
              <a:buSzPct val="100000"/>
              <a:buFont typeface="+mj-lt"/>
              <a:buAutoNum type="arabicPeriod"/>
              <a:defRPr/>
            </a:pPr>
            <a:r>
              <a:rPr lang="en-GB" sz="2400" dirty="0">
                <a:solidFill>
                  <a:srgbClr val="000000"/>
                </a:solidFill>
                <a:cs typeface="Arial" charset="0"/>
              </a:rPr>
              <a:t>Understanding 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482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  </a:t>
            </a:r>
            <a:endParaRPr lang="en-GB" sz="2400" dirty="0"/>
          </a:p>
        </p:txBody>
      </p:sp>
      <p:sp>
        <p:nvSpPr>
          <p:cNvPr id="14" name="Text Box 2"/>
          <p:cNvSpPr txBox="1">
            <a:spLocks noChangeArrowheads="1"/>
          </p:cNvSpPr>
          <p:nvPr/>
        </p:nvSpPr>
        <p:spPr bwMode="auto">
          <a:xfrm>
            <a:off x="46482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हम गणि‍त क्यों </a:t>
            </a:r>
            <a:r>
              <a:rPr lang="x-none" sz="2400">
                <a:solidFill>
                  <a:srgbClr val="000000"/>
                </a:solidFill>
                <a:cs typeface="Arial" charset="0"/>
              </a:rPr>
              <a:t>पढ़ाते हैं</a:t>
            </a:r>
            <a:endParaRPr lang="hi-IN"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hi-IN" sz="2400" dirty="0">
                <a:solidFill>
                  <a:srgbClr val="000000"/>
                </a:solidFill>
                <a:cs typeface="Arial" charset="0"/>
              </a:rPr>
              <a:t>ऑप्रेशन एवं फ्रैक्शन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प्रतिशत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औसत को समझना </a:t>
            </a:r>
            <a:endParaRPr lang="en-US" sz="2400" dirty="0">
              <a:solidFill>
                <a:srgbClr val="000000"/>
              </a:solidFill>
              <a:cs typeface="Arial" charset="0"/>
            </a:endParaRPr>
          </a:p>
        </p:txBody>
      </p:sp>
    </p:spTree>
    <p:extLst>
      <p:ext uri="{BB962C8B-B14F-4D97-AF65-F5344CB8AC3E}">
        <p14:creationId xmlns:p14="http://schemas.microsoft.com/office/powerpoint/2010/main" val="40445553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5810B01-254D-4694-88C9-6571384A132E}" type="slidenum">
              <a:rPr lang="en-US" sz="1600" b="1" smtClean="0"/>
              <a:pPr algn="ctr" eaLnBrk="1" hangingPunct="1"/>
              <a:t>30</a:t>
            </a:fld>
            <a:endParaRPr lang="en-US" sz="1600" b="1"/>
          </a:p>
        </p:txBody>
      </p:sp>
      <p:graphicFrame>
        <p:nvGraphicFramePr>
          <p:cNvPr id="19" name="Object 2"/>
          <p:cNvGraphicFramePr>
            <a:graphicFrameLocks noChangeAspect="1"/>
          </p:cNvGraphicFramePr>
          <p:nvPr>
            <p:extLst>
              <p:ext uri="{D42A27DB-BD31-4B8C-83A1-F6EECF244321}">
                <p14:modId xmlns:p14="http://schemas.microsoft.com/office/powerpoint/2010/main" val="3251476791"/>
              </p:ext>
            </p:extLst>
          </p:nvPr>
        </p:nvGraphicFramePr>
        <p:xfrm>
          <a:off x="481013" y="5067300"/>
          <a:ext cx="1206500" cy="644525"/>
        </p:xfrm>
        <a:graphic>
          <a:graphicData uri="http://schemas.openxmlformats.org/presentationml/2006/ole">
            <mc:AlternateContent xmlns:mc="http://schemas.openxmlformats.org/markup-compatibility/2006">
              <mc:Choice xmlns:v="urn:schemas-microsoft-com:vml" Requires="v">
                <p:oleObj spid="_x0000_s535960" name="Equation" r:id="rId4" imgW="736600" imgH="393700" progId="Equation.3">
                  <p:embed/>
                </p:oleObj>
              </mc:Choice>
              <mc:Fallback>
                <p:oleObj name="Equation" r:id="rId4" imgW="736600" imgH="393700" progId="Equation.3">
                  <p:embed/>
                  <p:pic>
                    <p:nvPicPr>
                      <p:cNvPr id="0" name="Picture 90"/>
                      <p:cNvPicPr>
                        <a:picLocks noChangeAspect="1" noChangeArrowheads="1"/>
                      </p:cNvPicPr>
                      <p:nvPr/>
                    </p:nvPicPr>
                    <p:blipFill>
                      <a:blip r:embed="rId5"/>
                      <a:srcRect/>
                      <a:stretch>
                        <a:fillRect/>
                      </a:stretch>
                    </p:blipFill>
                    <p:spPr bwMode="auto">
                      <a:xfrm>
                        <a:off x="481013" y="5067300"/>
                        <a:ext cx="12065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3"/>
          <p:cNvGraphicFramePr>
            <a:graphicFrameLocks noChangeAspect="1"/>
          </p:cNvGraphicFramePr>
          <p:nvPr>
            <p:extLst>
              <p:ext uri="{D42A27DB-BD31-4B8C-83A1-F6EECF244321}">
                <p14:modId xmlns:p14="http://schemas.microsoft.com/office/powerpoint/2010/main" val="3189274721"/>
              </p:ext>
            </p:extLst>
          </p:nvPr>
        </p:nvGraphicFramePr>
        <p:xfrm>
          <a:off x="581025" y="5956300"/>
          <a:ext cx="685800" cy="292100"/>
        </p:xfrm>
        <a:graphic>
          <a:graphicData uri="http://schemas.openxmlformats.org/presentationml/2006/ole">
            <mc:AlternateContent xmlns:mc="http://schemas.openxmlformats.org/markup-compatibility/2006">
              <mc:Choice xmlns:v="urn:schemas-microsoft-com:vml" Requires="v">
                <p:oleObj spid="_x0000_s535961" name="Equation" r:id="rId6" imgW="419100" imgH="177800" progId="Equation.3">
                  <p:embed/>
                </p:oleObj>
              </mc:Choice>
              <mc:Fallback>
                <p:oleObj name="Equation" r:id="rId6" imgW="419100" imgH="177800" progId="Equation.3">
                  <p:embed/>
                  <p:pic>
                    <p:nvPicPr>
                      <p:cNvPr id="0" name="Picture 91"/>
                      <p:cNvPicPr>
                        <a:picLocks noChangeAspect="1" noChangeArrowheads="1"/>
                      </p:cNvPicPr>
                      <p:nvPr/>
                    </p:nvPicPr>
                    <p:blipFill>
                      <a:blip r:embed="rId7"/>
                      <a:srcRect/>
                      <a:stretch>
                        <a:fillRect/>
                      </a:stretch>
                    </p:blipFill>
                    <p:spPr bwMode="auto">
                      <a:xfrm>
                        <a:off x="581025" y="5956300"/>
                        <a:ext cx="6858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Table 20"/>
          <p:cNvGraphicFramePr>
            <a:graphicFrameLocks noGrp="1"/>
          </p:cNvGraphicFramePr>
          <p:nvPr/>
        </p:nvGraphicFramePr>
        <p:xfrm>
          <a:off x="404812" y="3781425"/>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en-US" sz="1800" dirty="0"/>
                        <a:t>Total Volume</a:t>
                      </a:r>
                      <a:endParaRPr lang="en-IN" sz="1800" dirty="0"/>
                    </a:p>
                  </a:txBody>
                  <a:tcPr marL="91439" marR="91439" marT="45733" marB="45733"/>
                </a:tc>
                <a:tc>
                  <a:txBody>
                    <a:bodyPr/>
                    <a:lstStyle/>
                    <a:p>
                      <a:r>
                        <a:rPr lang="en-US" sz="1800" dirty="0"/>
                        <a:t>Water</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15</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100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sp>
        <p:nvSpPr>
          <p:cNvPr id="22"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Percentage Calculation</a:t>
            </a:r>
          </a:p>
        </p:txBody>
      </p:sp>
      <p:sp>
        <p:nvSpPr>
          <p:cNvPr id="23" name="Text Box 2"/>
          <p:cNvSpPr txBox="1">
            <a:spLocks noChangeArrowheads="1"/>
          </p:cNvSpPr>
          <p:nvPr/>
        </p:nvSpPr>
        <p:spPr bwMode="auto">
          <a:xfrm>
            <a:off x="152400" y="1143000"/>
            <a:ext cx="42672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err="1">
                <a:solidFill>
                  <a:srgbClr val="000000"/>
                </a:solidFill>
                <a:cs typeface="Arial" charset="0"/>
              </a:rPr>
              <a:t>Guddu</a:t>
            </a:r>
            <a:r>
              <a:rPr lang="en-IN" sz="2000" dirty="0">
                <a:solidFill>
                  <a:srgbClr val="000000"/>
                </a:solidFill>
                <a:cs typeface="Arial" charset="0"/>
              </a:rPr>
              <a:t>: 15 / 100 = 15 %</a:t>
            </a:r>
          </a:p>
          <a:p>
            <a:pPr eaLnBrk="1" hangingPunct="1">
              <a:lnSpc>
                <a:spcPct val="120000"/>
              </a:lnSpc>
              <a:buSzPct val="100000"/>
              <a:buFont typeface="Arial" charset="0"/>
              <a:buChar char="•"/>
            </a:pPr>
            <a:r>
              <a:rPr lang="en-IN" sz="2000" dirty="0">
                <a:solidFill>
                  <a:srgbClr val="000000"/>
                </a:solidFill>
                <a:cs typeface="Arial" charset="0"/>
              </a:rPr>
              <a:t>What we are doing here is :</a:t>
            </a:r>
          </a:p>
          <a:p>
            <a:pPr lvl="1" eaLnBrk="1" hangingPunct="1">
              <a:lnSpc>
                <a:spcPct val="120000"/>
              </a:lnSpc>
              <a:buSzPct val="100000"/>
              <a:buFont typeface="Arial" charset="0"/>
              <a:buChar char="•"/>
            </a:pPr>
            <a:r>
              <a:rPr lang="en-IN" dirty="0">
                <a:solidFill>
                  <a:srgbClr val="000000"/>
                </a:solidFill>
                <a:cs typeface="Arial" charset="0"/>
              </a:rPr>
              <a:t>If the total volume is 100 litres, then there are 15 litres of water.  If the total volume is 100 litres, then how many litres of water will be there ?</a:t>
            </a:r>
            <a:endParaRPr lang="en-IN" sz="1400" dirty="0">
              <a:solidFill>
                <a:srgbClr val="000000"/>
              </a:solidFill>
              <a:cs typeface="Arial" charset="0"/>
            </a:endParaRPr>
          </a:p>
        </p:txBody>
      </p:sp>
      <p:graphicFrame>
        <p:nvGraphicFramePr>
          <p:cNvPr id="14" name="Object 2"/>
          <p:cNvGraphicFramePr>
            <a:graphicFrameLocks noChangeAspect="1"/>
          </p:cNvGraphicFramePr>
          <p:nvPr>
            <p:extLst>
              <p:ext uri="{D42A27DB-BD31-4B8C-83A1-F6EECF244321}">
                <p14:modId xmlns:p14="http://schemas.microsoft.com/office/powerpoint/2010/main" val="112968440"/>
              </p:ext>
            </p:extLst>
          </p:nvPr>
        </p:nvGraphicFramePr>
        <p:xfrm>
          <a:off x="4953000" y="5067300"/>
          <a:ext cx="1206500" cy="644525"/>
        </p:xfrm>
        <a:graphic>
          <a:graphicData uri="http://schemas.openxmlformats.org/presentationml/2006/ole">
            <mc:AlternateContent xmlns:mc="http://schemas.openxmlformats.org/markup-compatibility/2006">
              <mc:Choice xmlns:v="urn:schemas-microsoft-com:vml" Requires="v">
                <p:oleObj spid="_x0000_s535962" name="Equation" r:id="rId8" imgW="736280" imgH="393529" progId="Equation.3">
                  <p:embed/>
                </p:oleObj>
              </mc:Choice>
              <mc:Fallback>
                <p:oleObj name="Equation" r:id="rId8" imgW="736280" imgH="393529" progId="Equation.3">
                  <p:embed/>
                  <p:pic>
                    <p:nvPicPr>
                      <p:cNvPr id="0" name="Picture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3000" y="5067300"/>
                        <a:ext cx="12065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3"/>
          <p:cNvGraphicFramePr>
            <a:graphicFrameLocks noChangeAspect="1"/>
          </p:cNvGraphicFramePr>
          <p:nvPr>
            <p:extLst>
              <p:ext uri="{D42A27DB-BD31-4B8C-83A1-F6EECF244321}">
                <p14:modId xmlns:p14="http://schemas.microsoft.com/office/powerpoint/2010/main" val="1118045440"/>
              </p:ext>
            </p:extLst>
          </p:nvPr>
        </p:nvGraphicFramePr>
        <p:xfrm>
          <a:off x="5041900" y="5956300"/>
          <a:ext cx="708025" cy="292100"/>
        </p:xfrm>
        <a:graphic>
          <a:graphicData uri="http://schemas.openxmlformats.org/presentationml/2006/ole">
            <mc:AlternateContent xmlns:mc="http://schemas.openxmlformats.org/markup-compatibility/2006">
              <mc:Choice xmlns:v="urn:schemas-microsoft-com:vml" Requires="v">
                <p:oleObj spid="_x0000_s535963" name="Equation" r:id="rId10" imgW="431425" imgH="177646" progId="Equation.3">
                  <p:embed/>
                </p:oleObj>
              </mc:Choice>
              <mc:Fallback>
                <p:oleObj name="Equation" r:id="rId10" imgW="431425" imgH="177646" progId="Equation.3">
                  <p:embed/>
                  <p:pic>
                    <p:nvPicPr>
                      <p:cNvPr id="0" name="Picture 9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41900" y="5956300"/>
                        <a:ext cx="708025"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102214006"/>
              </p:ext>
            </p:extLst>
          </p:nvPr>
        </p:nvGraphicFramePr>
        <p:xfrm>
          <a:off x="4876800" y="3781425"/>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x-none" sz="1800" dirty="0"/>
                        <a:t>कुल मात्रा </a:t>
                      </a:r>
                      <a:endParaRPr lang="en-IN" sz="1800" dirty="0"/>
                    </a:p>
                  </a:txBody>
                  <a:tcPr marL="91439" marR="91439" marT="45733" marB="45733"/>
                </a:tc>
                <a:tc>
                  <a:txBody>
                    <a:bodyPr/>
                    <a:lstStyle/>
                    <a:p>
                      <a:r>
                        <a:rPr lang="x-none" sz="1800" dirty="0"/>
                        <a:t>पानी </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15</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100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sp>
        <p:nvSpPr>
          <p:cNvPr id="2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गणना </a:t>
            </a:r>
            <a:endParaRPr lang="en-GB" sz="2400" dirty="0"/>
          </a:p>
        </p:txBody>
      </p:sp>
      <p:sp>
        <p:nvSpPr>
          <p:cNvPr id="26" name="Text Box 2"/>
          <p:cNvSpPr txBox="1">
            <a:spLocks noChangeArrowheads="1"/>
          </p:cNvSpPr>
          <p:nvPr/>
        </p:nvSpPr>
        <p:spPr bwMode="auto">
          <a:xfrm>
            <a:off x="4624388" y="1143000"/>
            <a:ext cx="42672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गुड्डु</a:t>
            </a:r>
            <a:r>
              <a:rPr lang="en-IN" sz="2000" dirty="0">
                <a:solidFill>
                  <a:srgbClr val="000000"/>
                </a:solidFill>
                <a:cs typeface="Arial" charset="0"/>
              </a:rPr>
              <a:t>: 15 / 100 = 15 %</a:t>
            </a:r>
          </a:p>
          <a:p>
            <a:pPr eaLnBrk="1" hangingPunct="1">
              <a:lnSpc>
                <a:spcPct val="120000"/>
              </a:lnSpc>
              <a:buSzPct val="100000"/>
              <a:buFont typeface="Arial" charset="0"/>
              <a:buChar char="•"/>
            </a:pPr>
            <a:r>
              <a:rPr lang="x-none" sz="2000" dirty="0">
                <a:solidFill>
                  <a:srgbClr val="000000"/>
                </a:solidFill>
                <a:cs typeface="Arial" charset="0"/>
              </a:rPr>
              <a:t>हम यहां जो कर रहे हैं वह है</a:t>
            </a:r>
            <a:r>
              <a:rPr lang="en-IN" sz="2000" dirty="0">
                <a:solidFill>
                  <a:srgbClr val="000000"/>
                </a:solidFill>
                <a:cs typeface="Arial" charset="0"/>
              </a:rPr>
              <a:t>:</a:t>
            </a:r>
          </a:p>
          <a:p>
            <a:pPr lvl="1" eaLnBrk="1" hangingPunct="1">
              <a:lnSpc>
                <a:spcPct val="120000"/>
              </a:lnSpc>
              <a:buSzPct val="100000"/>
              <a:buFont typeface="Arial" charset="0"/>
              <a:buChar char="•"/>
            </a:pPr>
            <a:r>
              <a:rPr lang="x-none" dirty="0">
                <a:solidFill>
                  <a:srgbClr val="000000"/>
                </a:solidFill>
                <a:cs typeface="Arial" charset="0"/>
              </a:rPr>
              <a:t>यदि कुल मात्रा 100 लीटर है, तब इसमें 15 लीटर पानी है। यदि कुल मात्रा 100 लीटर है तो इसमें कितने लीटर पानी होगा</a:t>
            </a:r>
            <a:r>
              <a:rPr lang="en-IN" dirty="0">
                <a:solidFill>
                  <a:srgbClr val="000000"/>
                </a:solidFill>
                <a:cs typeface="Arial" charset="0"/>
              </a:rPr>
              <a:t>?</a:t>
            </a:r>
            <a:endParaRPr lang="en-IN" sz="1400" dirty="0">
              <a:solidFill>
                <a:srgbClr val="000000"/>
              </a:solidFill>
              <a:cs typeface="Arial" charset="0"/>
            </a:endParaRPr>
          </a:p>
        </p:txBody>
      </p:sp>
    </p:spTree>
    <p:extLst>
      <p:ext uri="{BB962C8B-B14F-4D97-AF65-F5344CB8AC3E}">
        <p14:creationId xmlns:p14="http://schemas.microsoft.com/office/powerpoint/2010/main" val="23695446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6">
                                            <p:txEl>
                                              <p:pRg st="1" end="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4A58C8D-5F41-48EC-B5C3-942B134854B3}" type="slidenum">
              <a:rPr lang="en-US" sz="1600" b="1" smtClean="0"/>
              <a:pPr algn="ctr" eaLnBrk="1" hangingPunct="1"/>
              <a:t>31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800" dirty="0">
                <a:solidFill>
                  <a:srgbClr val="000000"/>
                </a:solidFill>
                <a:latin typeface="Calibri" pitchFamily="34" charset="0"/>
              </a:rPr>
              <a:t>Percentage Calculation</a:t>
            </a:r>
          </a:p>
        </p:txBody>
      </p:sp>
      <p:sp>
        <p:nvSpPr>
          <p:cNvPr id="10" name="Text Box 2"/>
          <p:cNvSpPr txBox="1">
            <a:spLocks noChangeArrowheads="1"/>
          </p:cNvSpPr>
          <p:nvPr/>
        </p:nvSpPr>
        <p:spPr bwMode="auto">
          <a:xfrm>
            <a:off x="2286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Can we now individually calculate the percentages of Science and Social Science for Rekha and percentage of interest charged by Abhishek and </a:t>
            </a:r>
            <a:r>
              <a:rPr lang="en-IN" sz="2000" dirty="0" err="1">
                <a:solidFill>
                  <a:srgbClr val="000000"/>
                </a:solidFill>
                <a:cs typeface="Arial" charset="0"/>
              </a:rPr>
              <a:t>Sukhram</a:t>
            </a:r>
            <a:r>
              <a:rPr lang="en-IN" sz="2000" dirty="0">
                <a:solidFill>
                  <a:srgbClr val="000000"/>
                </a:solidFill>
                <a:cs typeface="Arial" charset="0"/>
              </a:rPr>
              <a:t>?</a:t>
            </a:r>
          </a:p>
          <a:p>
            <a:pPr lvl="1" eaLnBrk="1" hangingPunct="1">
              <a:lnSpc>
                <a:spcPct val="140000"/>
              </a:lnSpc>
              <a:buSzPct val="100000"/>
              <a:buFont typeface="Arial" charset="0"/>
              <a:buChar char="•"/>
            </a:pPr>
            <a:r>
              <a:rPr lang="en-IN" dirty="0" err="1">
                <a:solidFill>
                  <a:srgbClr val="000000"/>
                </a:solidFill>
                <a:cs typeface="Arial" charset="0"/>
              </a:rPr>
              <a:t>Rekhas</a:t>
            </a:r>
            <a:r>
              <a:rPr lang="en-IN" dirty="0">
                <a:solidFill>
                  <a:srgbClr val="000000"/>
                </a:solidFill>
                <a:cs typeface="Arial" charset="0"/>
              </a:rPr>
              <a:t> got 34 marks out of 50 marks in science and she got 45 marks out of 75 marks in social science</a:t>
            </a:r>
          </a:p>
          <a:p>
            <a:pPr lvl="1" eaLnBrk="1" hangingPunct="1">
              <a:lnSpc>
                <a:spcPct val="140000"/>
              </a:lnSpc>
              <a:buSzPct val="100000"/>
              <a:buFont typeface="Arial" charset="0"/>
              <a:buChar char="•"/>
            </a:pPr>
            <a:r>
              <a:rPr lang="en-IN" dirty="0">
                <a:solidFill>
                  <a:srgbClr val="000000"/>
                </a:solidFill>
                <a:cs typeface="Arial" charset="0"/>
              </a:rPr>
              <a:t>Abhishek Singh will give you Rs. 1,000 but wants Rs. 1,150 back at the end of the month. </a:t>
            </a:r>
            <a:r>
              <a:rPr lang="en-IN" dirty="0" err="1">
                <a:solidFill>
                  <a:srgbClr val="000000"/>
                </a:solidFill>
                <a:cs typeface="Arial" charset="0"/>
              </a:rPr>
              <a:t>Sukhram</a:t>
            </a:r>
            <a:r>
              <a:rPr lang="en-IN" dirty="0">
                <a:solidFill>
                  <a:srgbClr val="000000"/>
                </a:solidFill>
                <a:cs typeface="Arial" charset="0"/>
              </a:rPr>
              <a:t> will give you Rs. 1,250, and wants Rs. 1,450</a:t>
            </a: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800" dirty="0">
                <a:solidFill>
                  <a:srgbClr val="000000"/>
                </a:solidFill>
                <a:latin typeface="Calibri" pitchFamily="34" charset="0"/>
              </a:rPr>
              <a:t>प्रतिशत की गणना </a:t>
            </a:r>
            <a:endParaRPr lang="en-GB" sz="2800" dirty="0">
              <a:solidFill>
                <a:srgbClr val="000000"/>
              </a:solidFill>
              <a:latin typeface="Calibri" pitchFamily="34" charset="0"/>
            </a:endParaRPr>
          </a:p>
        </p:txBody>
      </p:sp>
      <p:sp>
        <p:nvSpPr>
          <p:cNvPr id="12"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क्या अब हम व्यक्ति‍गत तौर पर रेखा के लिए विज्ञान और सामाजिक विज्ञान के प्रतिशत और अ‍भि‍षेक और सुखराम द्वारा लगाए गए ब्याज के प्रतिशत की गणना कर सकते हैं</a:t>
            </a:r>
            <a:r>
              <a:rPr lang="en-IN" sz="2000" dirty="0">
                <a:solidFill>
                  <a:srgbClr val="000000"/>
                </a:solidFill>
                <a:cs typeface="Arial" charset="0"/>
              </a:rPr>
              <a:t>?</a:t>
            </a:r>
          </a:p>
          <a:p>
            <a:pPr lvl="1" eaLnBrk="1" hangingPunct="1">
              <a:lnSpc>
                <a:spcPct val="140000"/>
              </a:lnSpc>
              <a:buSzPct val="100000"/>
              <a:buFont typeface="Arial" charset="0"/>
              <a:buChar char="•"/>
            </a:pPr>
            <a:r>
              <a:rPr lang="x-none" dirty="0">
                <a:solidFill>
                  <a:srgbClr val="000000"/>
                </a:solidFill>
                <a:cs typeface="Arial" charset="0"/>
              </a:rPr>
              <a:t>रेखा को विज्ञान में कुल 50 अंकों में से 34 अंक मिले और सामाजिक विज्ञान में कुल 75 अंकों में से 45 अंक मिले</a:t>
            </a:r>
            <a:endParaRPr lang="en-IN" dirty="0">
              <a:solidFill>
                <a:srgbClr val="000000"/>
              </a:solidFill>
              <a:cs typeface="Arial" charset="0"/>
            </a:endParaRPr>
          </a:p>
          <a:p>
            <a:pPr lvl="1" eaLnBrk="1" hangingPunct="1">
              <a:lnSpc>
                <a:spcPct val="140000"/>
              </a:lnSpc>
              <a:buSzPct val="100000"/>
              <a:buFont typeface="Arial" charset="0"/>
              <a:buChar char="•"/>
            </a:pPr>
            <a:r>
              <a:rPr lang="x-none" dirty="0">
                <a:solidFill>
                  <a:srgbClr val="000000"/>
                </a:solidFill>
                <a:cs typeface="Arial" charset="0"/>
              </a:rPr>
              <a:t>अभि‍षेक सिंह आपको 1,000 रुपए देगा लेकिन महीने के अंत में 1,150 </a:t>
            </a:r>
            <a:r>
              <a:rPr lang="x-none">
                <a:solidFill>
                  <a:srgbClr val="000000"/>
                </a:solidFill>
                <a:cs typeface="Arial" charset="0"/>
              </a:rPr>
              <a:t>रुपए </a:t>
            </a:r>
            <a:r>
              <a:rPr lang="hi-IN" dirty="0">
                <a:solidFill>
                  <a:srgbClr val="000000"/>
                </a:solidFill>
                <a:cs typeface="Arial" charset="0"/>
              </a:rPr>
              <a:t>वापस पा</a:t>
            </a:r>
            <a:r>
              <a:rPr lang="x-none">
                <a:solidFill>
                  <a:srgbClr val="000000"/>
                </a:solidFill>
                <a:cs typeface="Arial" charset="0"/>
              </a:rPr>
              <a:t>ना </a:t>
            </a:r>
            <a:r>
              <a:rPr lang="x-none" dirty="0">
                <a:solidFill>
                  <a:srgbClr val="000000"/>
                </a:solidFill>
                <a:cs typeface="Arial" charset="0"/>
              </a:rPr>
              <a:t>चाहता है।</a:t>
            </a:r>
          </a:p>
          <a:p>
            <a:pPr lvl="1" eaLnBrk="1" hangingPunct="1">
              <a:lnSpc>
                <a:spcPct val="140000"/>
              </a:lnSpc>
              <a:buSzPct val="100000"/>
            </a:pPr>
            <a:r>
              <a:rPr lang="x-none" dirty="0">
                <a:solidFill>
                  <a:srgbClr val="000000"/>
                </a:solidFill>
                <a:cs typeface="Arial" charset="0"/>
              </a:rPr>
              <a:t>	सुखराम आपको 1,250 रुपए देगा और 1,450 रुपए चाहता है। </a:t>
            </a:r>
            <a:endParaRPr lang="en-IN" dirty="0">
              <a:solidFill>
                <a:srgbClr val="000000"/>
              </a:solidFill>
              <a:cs typeface="Arial" charset="0"/>
            </a:endParaRPr>
          </a:p>
        </p:txBody>
      </p:sp>
    </p:spTree>
    <p:extLst>
      <p:ext uri="{BB962C8B-B14F-4D97-AF65-F5344CB8AC3E}">
        <p14:creationId xmlns:p14="http://schemas.microsoft.com/office/powerpoint/2010/main" val="5996518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4965EFD-A326-4A12-B3F9-E49ED12B362A}" type="slidenum">
              <a:rPr lang="en-US" sz="1600" b="1" smtClean="0"/>
              <a:pPr algn="ctr" eaLnBrk="1" hangingPunct="1"/>
              <a:t>32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7" name="Table 16"/>
          <p:cNvGraphicFramePr>
            <a:graphicFrameLocks noGrp="1"/>
          </p:cNvGraphicFramePr>
          <p:nvPr/>
        </p:nvGraphicFramePr>
        <p:xfrm>
          <a:off x="1090612" y="4818993"/>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en-US" sz="1800" dirty="0"/>
                        <a:t>Total Volume</a:t>
                      </a:r>
                      <a:endParaRPr lang="en-IN" sz="1800" dirty="0"/>
                    </a:p>
                  </a:txBody>
                  <a:tcPr marL="91439" marR="91439" marT="45733" marB="45733"/>
                </a:tc>
                <a:tc>
                  <a:txBody>
                    <a:bodyPr/>
                    <a:lstStyle/>
                    <a:p>
                      <a:r>
                        <a:rPr lang="en-US" sz="1800" dirty="0"/>
                        <a:t>Water</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25</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60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18" name="Object 2"/>
          <p:cNvGraphicFramePr>
            <a:graphicFrameLocks noChangeAspect="1"/>
          </p:cNvGraphicFramePr>
          <p:nvPr>
            <p:extLst>
              <p:ext uri="{D42A27DB-BD31-4B8C-83A1-F6EECF244321}">
                <p14:modId xmlns:p14="http://schemas.microsoft.com/office/powerpoint/2010/main" val="2945381204"/>
              </p:ext>
            </p:extLst>
          </p:nvPr>
        </p:nvGraphicFramePr>
        <p:xfrm>
          <a:off x="1092200" y="5943600"/>
          <a:ext cx="1560513" cy="644525"/>
        </p:xfrm>
        <a:graphic>
          <a:graphicData uri="http://schemas.openxmlformats.org/presentationml/2006/ole">
            <mc:AlternateContent xmlns:mc="http://schemas.openxmlformats.org/markup-compatibility/2006">
              <mc:Choice xmlns:v="urn:schemas-microsoft-com:vml" Requires="v">
                <p:oleObj spid="_x0000_s536806" name="Equation" r:id="rId4" imgW="952500" imgH="393700" progId="Equation.3">
                  <p:embed/>
                </p:oleObj>
              </mc:Choice>
              <mc:Fallback>
                <p:oleObj name="Equation" r:id="rId4" imgW="952500" imgH="393700" progId="Equation.3">
                  <p:embed/>
                  <p:pic>
                    <p:nvPicPr>
                      <p:cNvPr id="0" name="Picture 58"/>
                      <p:cNvPicPr>
                        <a:picLocks noChangeAspect="1" noChangeArrowheads="1"/>
                      </p:cNvPicPr>
                      <p:nvPr/>
                    </p:nvPicPr>
                    <p:blipFill>
                      <a:blip r:embed="rId5"/>
                      <a:srcRect/>
                      <a:stretch>
                        <a:fillRect/>
                      </a:stretch>
                    </p:blipFill>
                    <p:spPr bwMode="auto">
                      <a:xfrm>
                        <a:off x="1092200" y="5943600"/>
                        <a:ext cx="1560513"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Using Percentages</a:t>
            </a:r>
          </a:p>
        </p:txBody>
      </p:sp>
      <p:sp>
        <p:nvSpPr>
          <p:cNvPr id="20" name="Text Box 2"/>
          <p:cNvSpPr txBox="1">
            <a:spLocks noChangeArrowheads="1"/>
          </p:cNvSpPr>
          <p:nvPr/>
        </p:nvSpPr>
        <p:spPr bwMode="auto">
          <a:xfrm>
            <a:off x="152400" y="1143000"/>
            <a:ext cx="4267200" cy="3429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We saw how to calculate percentages to quantify the relationship between 2 numbers.</a:t>
            </a:r>
          </a:p>
          <a:p>
            <a:pPr eaLnBrk="1" hangingPunct="1">
              <a:lnSpc>
                <a:spcPct val="120000"/>
              </a:lnSpc>
              <a:buSzPct val="100000"/>
              <a:buFont typeface="Arial" charset="0"/>
              <a:buChar char="•"/>
            </a:pPr>
            <a:r>
              <a:rPr lang="en-IN" dirty="0">
                <a:solidFill>
                  <a:srgbClr val="000000"/>
                </a:solidFill>
                <a:cs typeface="Arial" charset="0"/>
              </a:rPr>
              <a:t>We will now see how to calculate one of the numbers if one number and the percentage is given.</a:t>
            </a:r>
          </a:p>
          <a:p>
            <a:pPr eaLnBrk="1" hangingPunct="1">
              <a:lnSpc>
                <a:spcPct val="120000"/>
              </a:lnSpc>
              <a:buSzPct val="100000"/>
              <a:buFont typeface="Arial" charset="0"/>
              <a:buChar char="•"/>
            </a:pPr>
            <a:r>
              <a:rPr lang="en-IN" dirty="0">
                <a:solidFill>
                  <a:srgbClr val="000000"/>
                </a:solidFill>
                <a:cs typeface="Arial" charset="0"/>
              </a:rPr>
              <a:t>If </a:t>
            </a:r>
            <a:r>
              <a:rPr lang="en-IN" dirty="0" err="1">
                <a:solidFill>
                  <a:srgbClr val="000000"/>
                </a:solidFill>
                <a:cs typeface="Arial" charset="0"/>
              </a:rPr>
              <a:t>Guddu</a:t>
            </a:r>
            <a:r>
              <a:rPr lang="en-IN" dirty="0">
                <a:solidFill>
                  <a:srgbClr val="000000"/>
                </a:solidFill>
                <a:cs typeface="Arial" charset="0"/>
              </a:rPr>
              <a:t> told you that his milk has 25% water and he delivers 60 litres  how much water has he added?</a:t>
            </a:r>
          </a:p>
          <a:p>
            <a:pPr eaLnBrk="1" hangingPunct="1">
              <a:lnSpc>
                <a:spcPct val="120000"/>
              </a:lnSpc>
              <a:buSzPct val="100000"/>
              <a:buFont typeface="Arial" charset="0"/>
              <a:buChar char="•"/>
            </a:pPr>
            <a:r>
              <a:rPr lang="en-IN" dirty="0" err="1">
                <a:solidFill>
                  <a:srgbClr val="000000"/>
                </a:solidFill>
                <a:cs typeface="Arial" charset="0"/>
              </a:rPr>
              <a:t>Guddu</a:t>
            </a:r>
            <a:r>
              <a:rPr lang="en-IN" dirty="0">
                <a:solidFill>
                  <a:srgbClr val="000000"/>
                </a:solidFill>
                <a:cs typeface="Arial" charset="0"/>
              </a:rPr>
              <a:t> added 15 </a:t>
            </a:r>
            <a:r>
              <a:rPr lang="en-IN" dirty="0" err="1">
                <a:solidFill>
                  <a:srgbClr val="000000"/>
                </a:solidFill>
                <a:cs typeface="Arial" charset="0"/>
              </a:rPr>
              <a:t>liters</a:t>
            </a:r>
            <a:r>
              <a:rPr lang="en-IN" dirty="0">
                <a:solidFill>
                  <a:srgbClr val="000000"/>
                </a:solidFill>
                <a:cs typeface="Arial" charset="0"/>
              </a:rPr>
              <a:t> of water</a:t>
            </a:r>
          </a:p>
        </p:txBody>
      </p:sp>
      <p:sp>
        <p:nvSpPr>
          <p:cNvPr id="12"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4" name="Table 13"/>
          <p:cNvGraphicFramePr>
            <a:graphicFrameLocks noGrp="1"/>
          </p:cNvGraphicFramePr>
          <p:nvPr>
            <p:extLst>
              <p:ext uri="{D42A27DB-BD31-4B8C-83A1-F6EECF244321}">
                <p14:modId xmlns:p14="http://schemas.microsoft.com/office/powerpoint/2010/main" val="2820414570"/>
              </p:ext>
            </p:extLst>
          </p:nvPr>
        </p:nvGraphicFramePr>
        <p:xfrm>
          <a:off x="5534024" y="4818993"/>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x-none" sz="1800" dirty="0"/>
                        <a:t>कुल मात्रा </a:t>
                      </a:r>
                      <a:endParaRPr lang="en-IN" sz="1800" dirty="0"/>
                    </a:p>
                  </a:txBody>
                  <a:tcPr marL="91439" marR="91439" marT="45733" marB="45733"/>
                </a:tc>
                <a:tc>
                  <a:txBody>
                    <a:bodyPr/>
                    <a:lstStyle/>
                    <a:p>
                      <a:r>
                        <a:rPr lang="x-none" sz="1800" dirty="0"/>
                        <a:t>पानी </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25</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60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21" name="Object 2"/>
          <p:cNvGraphicFramePr>
            <a:graphicFrameLocks noChangeAspect="1"/>
          </p:cNvGraphicFramePr>
          <p:nvPr>
            <p:extLst>
              <p:ext uri="{D42A27DB-BD31-4B8C-83A1-F6EECF244321}">
                <p14:modId xmlns:p14="http://schemas.microsoft.com/office/powerpoint/2010/main" val="1076886150"/>
              </p:ext>
            </p:extLst>
          </p:nvPr>
        </p:nvGraphicFramePr>
        <p:xfrm>
          <a:off x="5534024" y="5943600"/>
          <a:ext cx="1562100" cy="644525"/>
        </p:xfrm>
        <a:graphic>
          <a:graphicData uri="http://schemas.openxmlformats.org/presentationml/2006/ole">
            <mc:AlternateContent xmlns:mc="http://schemas.openxmlformats.org/markup-compatibility/2006">
              <mc:Choice xmlns:v="urn:schemas-microsoft-com:vml" Requires="v">
                <p:oleObj spid="_x0000_s536807" name="Equation" r:id="rId6" imgW="952087" imgH="393529" progId="Equation.3">
                  <p:embed/>
                </p:oleObj>
              </mc:Choice>
              <mc:Fallback>
                <p:oleObj name="Equation" r:id="rId6" imgW="952087"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024" y="5943600"/>
                        <a:ext cx="15621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1"/>
          <p:cNvSpPr txBox="1">
            <a:spLocks noChangeArrowheads="1"/>
          </p:cNvSpPr>
          <p:nvPr/>
        </p:nvSpPr>
        <p:spPr bwMode="auto">
          <a:xfrm>
            <a:off x="46196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प्रयोग करना </a:t>
            </a:r>
            <a:endParaRPr lang="en-GB" sz="2400" dirty="0"/>
          </a:p>
        </p:txBody>
      </p:sp>
      <p:sp>
        <p:nvSpPr>
          <p:cNvPr id="23" name="Text Box 2"/>
          <p:cNvSpPr txBox="1">
            <a:spLocks noChangeArrowheads="1"/>
          </p:cNvSpPr>
          <p:nvPr/>
        </p:nvSpPr>
        <p:spPr bwMode="auto">
          <a:xfrm>
            <a:off x="4595812" y="1143000"/>
            <a:ext cx="4267200" cy="3429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हमने देखा कि 2 संख्याओं के बीच के संबंध का परिमाण निकालने के लिए प्रतिशत की गणना कैसे की जाती है। </a:t>
            </a:r>
            <a:endParaRPr lang="en-IN" dirty="0">
              <a:solidFill>
                <a:srgbClr val="000000"/>
              </a:solidFill>
              <a:cs typeface="Arial" charset="0"/>
            </a:endParaRPr>
          </a:p>
          <a:p>
            <a:pPr eaLnBrk="1" hangingPunct="1">
              <a:lnSpc>
                <a:spcPct val="120000"/>
              </a:lnSpc>
              <a:buSzPct val="100000"/>
              <a:buFont typeface="Arial" charset="0"/>
              <a:buChar char="•"/>
            </a:pPr>
            <a:r>
              <a:rPr lang="x-none" dirty="0">
                <a:solidFill>
                  <a:srgbClr val="000000"/>
                </a:solidFill>
                <a:cs typeface="Arial" charset="0"/>
              </a:rPr>
              <a:t>अब हम देखेंगे कि यदि एक संख्या और प्रतिशत दिया गया हो तो दूसरी संख्या की गणना कैसे की जाए। </a:t>
            </a:r>
            <a:endParaRPr lang="en-IN" dirty="0">
              <a:solidFill>
                <a:srgbClr val="000000"/>
              </a:solidFill>
              <a:cs typeface="Arial" charset="0"/>
            </a:endParaRPr>
          </a:p>
          <a:p>
            <a:pPr eaLnBrk="1" hangingPunct="1">
              <a:lnSpc>
                <a:spcPct val="120000"/>
              </a:lnSpc>
              <a:buSzPct val="100000"/>
              <a:buFont typeface="Arial" charset="0"/>
              <a:buChar char="•"/>
            </a:pPr>
            <a:r>
              <a:rPr lang="x-none" dirty="0">
                <a:solidFill>
                  <a:srgbClr val="000000"/>
                </a:solidFill>
                <a:cs typeface="Arial" charset="0"/>
              </a:rPr>
              <a:t>यदि गुड्डु आपको बताता है कि दूध में 25 प्रतिशत पानी है और वह 60 लीटर दूध देता है तो उसने कितना पानी मिलाया है </a:t>
            </a:r>
            <a:r>
              <a:rPr lang="en-IN" dirty="0">
                <a:solidFill>
                  <a:srgbClr val="000000"/>
                </a:solidFill>
                <a:cs typeface="Arial" charset="0"/>
              </a:rPr>
              <a:t>?</a:t>
            </a:r>
          </a:p>
          <a:p>
            <a:pPr eaLnBrk="1" hangingPunct="1">
              <a:lnSpc>
                <a:spcPct val="120000"/>
              </a:lnSpc>
              <a:buSzPct val="100000"/>
              <a:buFont typeface="Arial" charset="0"/>
              <a:buChar char="•"/>
            </a:pPr>
            <a:r>
              <a:rPr lang="x-none" dirty="0">
                <a:solidFill>
                  <a:srgbClr val="000000"/>
                </a:solidFill>
                <a:cs typeface="Arial" charset="0"/>
              </a:rPr>
              <a:t>गुड्डु ने 15 लीटर पानी मिलाया है</a:t>
            </a:r>
            <a:endParaRPr lang="en-IN" dirty="0">
              <a:solidFill>
                <a:srgbClr val="000000"/>
              </a:solidFill>
              <a:cs typeface="Arial" charset="0"/>
            </a:endParaRPr>
          </a:p>
        </p:txBody>
      </p:sp>
    </p:spTree>
    <p:extLst>
      <p:ext uri="{BB962C8B-B14F-4D97-AF65-F5344CB8AC3E}">
        <p14:creationId xmlns:p14="http://schemas.microsoft.com/office/powerpoint/2010/main" val="28303058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3">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8F83D59-0A76-47F2-A7B7-EBF327BB253F}" type="slidenum">
              <a:rPr lang="en-US" sz="1600" b="1" smtClean="0"/>
              <a:pPr algn="ctr" eaLnBrk="1" hangingPunct="1"/>
              <a:t>33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7" name="Table 16"/>
          <p:cNvGraphicFramePr>
            <a:graphicFrameLocks noGrp="1"/>
          </p:cNvGraphicFramePr>
          <p:nvPr/>
        </p:nvGraphicFramePr>
        <p:xfrm>
          <a:off x="100012" y="3494088"/>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en-US" sz="1800" dirty="0"/>
                        <a:t>Total Marks</a:t>
                      </a:r>
                      <a:endParaRPr lang="en-IN" sz="1800" dirty="0"/>
                    </a:p>
                  </a:txBody>
                  <a:tcPr marL="91439" marR="91439" marT="45733" marB="45733"/>
                </a:tc>
                <a:tc>
                  <a:txBody>
                    <a:bodyPr/>
                    <a:lstStyle/>
                    <a:p>
                      <a:r>
                        <a:rPr lang="en-US" sz="1800" dirty="0" err="1"/>
                        <a:t>Rekha’s</a:t>
                      </a:r>
                      <a:r>
                        <a:rPr lang="en-US" sz="1800" dirty="0"/>
                        <a:t> Marks</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60</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60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18" name="Object 3"/>
          <p:cNvGraphicFramePr>
            <a:graphicFrameLocks noChangeAspect="1"/>
          </p:cNvGraphicFramePr>
          <p:nvPr>
            <p:extLst>
              <p:ext uri="{D42A27DB-BD31-4B8C-83A1-F6EECF244321}">
                <p14:modId xmlns:p14="http://schemas.microsoft.com/office/powerpoint/2010/main" val="181493437"/>
              </p:ext>
            </p:extLst>
          </p:nvPr>
        </p:nvGraphicFramePr>
        <p:xfrm>
          <a:off x="141288" y="4994275"/>
          <a:ext cx="1601787" cy="644525"/>
        </p:xfrm>
        <a:graphic>
          <a:graphicData uri="http://schemas.openxmlformats.org/presentationml/2006/ole">
            <mc:AlternateContent xmlns:mc="http://schemas.openxmlformats.org/markup-compatibility/2006">
              <mc:Choice xmlns:v="urn:schemas-microsoft-com:vml" Requires="v">
                <p:oleObj spid="_x0000_s537830" name="Equation" r:id="rId4" imgW="977900" imgH="393700" progId="Equation.3">
                  <p:embed/>
                </p:oleObj>
              </mc:Choice>
              <mc:Fallback>
                <p:oleObj name="Equation" r:id="rId4" imgW="977900" imgH="393700" progId="Equation.3">
                  <p:embed/>
                  <p:pic>
                    <p:nvPicPr>
                      <p:cNvPr id="0" name="Picture 58"/>
                      <p:cNvPicPr>
                        <a:picLocks noChangeAspect="1" noChangeArrowheads="1"/>
                      </p:cNvPicPr>
                      <p:nvPr/>
                    </p:nvPicPr>
                    <p:blipFill>
                      <a:blip r:embed="rId5"/>
                      <a:srcRect/>
                      <a:stretch>
                        <a:fillRect/>
                      </a:stretch>
                    </p:blipFill>
                    <p:spPr bwMode="auto">
                      <a:xfrm>
                        <a:off x="141288" y="4994275"/>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100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Using Percentages</a:t>
            </a:r>
          </a:p>
        </p:txBody>
      </p:sp>
      <p:sp>
        <p:nvSpPr>
          <p:cNvPr id="20" name="Text Box 2"/>
          <p:cNvSpPr txBox="1">
            <a:spLocks noChangeArrowheads="1"/>
          </p:cNvSpPr>
          <p:nvPr/>
        </p:nvSpPr>
        <p:spPr bwMode="auto">
          <a:xfrm>
            <a:off x="76200"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If Rekha told you that she got 60% in maths exam and the total marks in her maths exam was 60, what was her marks in the maths exam ?</a:t>
            </a:r>
          </a:p>
          <a:p>
            <a:pPr eaLnBrk="1" hangingPunct="1">
              <a:lnSpc>
                <a:spcPct val="120000"/>
              </a:lnSpc>
              <a:buSzPct val="100000"/>
              <a:buFont typeface="Arial" charset="0"/>
              <a:buChar char="•"/>
            </a:pPr>
            <a:r>
              <a:rPr lang="en-IN" dirty="0">
                <a:solidFill>
                  <a:srgbClr val="000000"/>
                </a:solidFill>
                <a:cs typeface="Arial" charset="0"/>
              </a:rPr>
              <a:t>Rekha scored 36 marks her Maths exam.</a:t>
            </a:r>
          </a:p>
        </p:txBody>
      </p:sp>
      <p:sp>
        <p:nvSpPr>
          <p:cNvPr id="12"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3" name="Table 12"/>
          <p:cNvGraphicFramePr>
            <a:graphicFrameLocks noGrp="1"/>
          </p:cNvGraphicFramePr>
          <p:nvPr>
            <p:extLst>
              <p:ext uri="{D42A27DB-BD31-4B8C-83A1-F6EECF244321}">
                <p14:modId xmlns:p14="http://schemas.microsoft.com/office/powerpoint/2010/main" val="2590124720"/>
              </p:ext>
            </p:extLst>
          </p:nvPr>
        </p:nvGraphicFramePr>
        <p:xfrm>
          <a:off x="4543424" y="3494088"/>
          <a:ext cx="3214687" cy="1112838"/>
        </p:xfrm>
        <a:graphic>
          <a:graphicData uri="http://schemas.openxmlformats.org/drawingml/2006/table">
            <a:tbl>
              <a:tblPr firstRow="1" bandRow="1">
                <a:tableStyleId>{5C22544A-7EE6-4342-B048-85BDC9FD1C3A}</a:tableStyleId>
              </a:tblPr>
              <a:tblGrid>
                <a:gridCol w="1500187">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tblGrid>
              <a:tr h="370946">
                <a:tc>
                  <a:txBody>
                    <a:bodyPr/>
                    <a:lstStyle/>
                    <a:p>
                      <a:r>
                        <a:rPr lang="x-none" sz="1800" dirty="0"/>
                        <a:t>कुल अंक </a:t>
                      </a:r>
                      <a:endParaRPr lang="en-IN" sz="1800" dirty="0"/>
                    </a:p>
                  </a:txBody>
                  <a:tcPr marL="91439" marR="91439" marT="45733" marB="45733"/>
                </a:tc>
                <a:tc>
                  <a:txBody>
                    <a:bodyPr/>
                    <a:lstStyle/>
                    <a:p>
                      <a:r>
                        <a:rPr lang="x-none" sz="1800" dirty="0"/>
                        <a:t>रेखा के अंक </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100</a:t>
                      </a:r>
                      <a:endParaRPr lang="en-IN" sz="1800" dirty="0"/>
                    </a:p>
                  </a:txBody>
                  <a:tcPr marL="91439" marR="91439" marT="45733" marB="45733"/>
                </a:tc>
                <a:tc>
                  <a:txBody>
                    <a:bodyPr/>
                    <a:lstStyle/>
                    <a:p>
                      <a:r>
                        <a:rPr lang="en-US" sz="1800" dirty="0"/>
                        <a:t>60</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60 </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14" name="Object 3"/>
          <p:cNvGraphicFramePr>
            <a:graphicFrameLocks noChangeAspect="1"/>
          </p:cNvGraphicFramePr>
          <p:nvPr>
            <p:extLst>
              <p:ext uri="{D42A27DB-BD31-4B8C-83A1-F6EECF244321}">
                <p14:modId xmlns:p14="http://schemas.microsoft.com/office/powerpoint/2010/main" val="1616483016"/>
              </p:ext>
            </p:extLst>
          </p:nvPr>
        </p:nvGraphicFramePr>
        <p:xfrm>
          <a:off x="4584699" y="4994275"/>
          <a:ext cx="1601787" cy="644525"/>
        </p:xfrm>
        <a:graphic>
          <a:graphicData uri="http://schemas.openxmlformats.org/presentationml/2006/ole">
            <mc:AlternateContent xmlns:mc="http://schemas.openxmlformats.org/markup-compatibility/2006">
              <mc:Choice xmlns:v="urn:schemas-microsoft-com:vml" Requires="v">
                <p:oleObj spid="_x0000_s537831" name="Equation" r:id="rId6" imgW="977476" imgH="393529" progId="Equation.3">
                  <p:embed/>
                </p:oleObj>
              </mc:Choice>
              <mc:Fallback>
                <p:oleObj name="Equation" r:id="rId6" imgW="977476"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4699" y="4994275"/>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45434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प्रयोग करना </a:t>
            </a:r>
            <a:endParaRPr lang="en-GB" sz="2400" dirty="0"/>
          </a:p>
        </p:txBody>
      </p:sp>
      <p:sp>
        <p:nvSpPr>
          <p:cNvPr id="22" name="Text Box 2"/>
          <p:cNvSpPr txBox="1">
            <a:spLocks noChangeArrowheads="1"/>
          </p:cNvSpPr>
          <p:nvPr/>
        </p:nvSpPr>
        <p:spPr bwMode="auto">
          <a:xfrm>
            <a:off x="4519612"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यदि रेखा ने आपको बताया कि उसे गणि‍त </a:t>
            </a:r>
            <a:r>
              <a:rPr lang="x-none">
                <a:solidFill>
                  <a:srgbClr val="000000"/>
                </a:solidFill>
                <a:cs typeface="Arial" charset="0"/>
              </a:rPr>
              <a:t>की परी</a:t>
            </a:r>
            <a:r>
              <a:rPr lang="hi-IN" dirty="0">
                <a:solidFill>
                  <a:srgbClr val="000000"/>
                </a:solidFill>
                <a:cs typeface="Arial" charset="0"/>
              </a:rPr>
              <a:t>क्षा</a:t>
            </a:r>
            <a:r>
              <a:rPr lang="x-none">
                <a:solidFill>
                  <a:srgbClr val="000000"/>
                </a:solidFill>
                <a:cs typeface="Arial" charset="0"/>
              </a:rPr>
              <a:t> </a:t>
            </a:r>
            <a:r>
              <a:rPr lang="x-none" dirty="0">
                <a:solidFill>
                  <a:srgbClr val="000000"/>
                </a:solidFill>
                <a:cs typeface="Arial" charset="0"/>
              </a:rPr>
              <a:t>में 60</a:t>
            </a:r>
            <a:r>
              <a:rPr lang="en-IN" dirty="0">
                <a:solidFill>
                  <a:srgbClr val="000000"/>
                </a:solidFill>
                <a:cs typeface="Arial" charset="0"/>
              </a:rPr>
              <a:t>%</a:t>
            </a:r>
            <a:r>
              <a:rPr lang="x-none">
                <a:solidFill>
                  <a:srgbClr val="000000"/>
                </a:solidFill>
                <a:cs typeface="Arial" charset="0"/>
              </a:rPr>
              <a:t> मिले </a:t>
            </a:r>
            <a:r>
              <a:rPr lang="x-none" dirty="0">
                <a:solidFill>
                  <a:srgbClr val="000000"/>
                </a:solidFill>
                <a:cs typeface="Arial" charset="0"/>
              </a:rPr>
              <a:t>और गणि‍त की परीक्षा में कुल 60 अंक थे, तो उसे गणि‍त की परीक्षा में कुल कितने अंक मिले</a:t>
            </a:r>
            <a:r>
              <a:rPr lang="en-IN" dirty="0">
                <a:solidFill>
                  <a:srgbClr val="000000"/>
                </a:solidFill>
                <a:cs typeface="Arial" charset="0"/>
              </a:rPr>
              <a:t>?</a:t>
            </a:r>
          </a:p>
          <a:p>
            <a:pPr eaLnBrk="1" hangingPunct="1">
              <a:lnSpc>
                <a:spcPct val="120000"/>
              </a:lnSpc>
              <a:buSzPct val="100000"/>
              <a:buFont typeface="Arial" charset="0"/>
              <a:buChar char="•"/>
            </a:pPr>
            <a:r>
              <a:rPr lang="x-none" dirty="0">
                <a:solidFill>
                  <a:srgbClr val="000000"/>
                </a:solidFill>
                <a:cs typeface="Arial" charset="0"/>
              </a:rPr>
              <a:t>रेखा को उसके गणि‍त की परीक्षा में 36 अंक मिले। </a:t>
            </a:r>
          </a:p>
        </p:txBody>
      </p:sp>
    </p:spTree>
    <p:extLst>
      <p:ext uri="{BB962C8B-B14F-4D97-AF65-F5344CB8AC3E}">
        <p14:creationId xmlns:p14="http://schemas.microsoft.com/office/powerpoint/2010/main" val="29360225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2C3DDE8-6ACA-4D93-8486-CF4A792A0A0F}" type="slidenum">
              <a:rPr lang="en-US" sz="1600" b="1" smtClean="0"/>
              <a:pPr algn="ctr" eaLnBrk="1" hangingPunct="1"/>
              <a:t>34</a:t>
            </a:fld>
            <a:endParaRPr lang="en-US" sz="1600" b="1"/>
          </a:p>
        </p:txBody>
      </p:sp>
      <p:graphicFrame>
        <p:nvGraphicFramePr>
          <p:cNvPr id="19" name="Table 18"/>
          <p:cNvGraphicFramePr>
            <a:graphicFrameLocks noGrp="1"/>
          </p:cNvGraphicFramePr>
          <p:nvPr/>
        </p:nvGraphicFramePr>
        <p:xfrm>
          <a:off x="176212" y="3505200"/>
          <a:ext cx="3214687" cy="1112838"/>
        </p:xfrm>
        <a:graphic>
          <a:graphicData uri="http://schemas.openxmlformats.org/drawingml/2006/table">
            <a:tbl>
              <a:tblPr firstRow="1" bandRow="1">
                <a:tableStyleId>{5C22544A-7EE6-4342-B048-85BDC9FD1C3A}</a:tableStyleId>
              </a:tblPr>
              <a:tblGrid>
                <a:gridCol w="1643031">
                  <a:extLst>
                    <a:ext uri="{9D8B030D-6E8A-4147-A177-3AD203B41FA5}">
                      <a16:colId xmlns:a16="http://schemas.microsoft.com/office/drawing/2014/main" val="20000"/>
                    </a:ext>
                  </a:extLst>
                </a:gridCol>
                <a:gridCol w="1571656">
                  <a:extLst>
                    <a:ext uri="{9D8B030D-6E8A-4147-A177-3AD203B41FA5}">
                      <a16:colId xmlns:a16="http://schemas.microsoft.com/office/drawing/2014/main" val="20001"/>
                    </a:ext>
                  </a:extLst>
                </a:gridCol>
              </a:tblGrid>
              <a:tr h="370946">
                <a:tc>
                  <a:txBody>
                    <a:bodyPr/>
                    <a:lstStyle/>
                    <a:p>
                      <a:r>
                        <a:rPr lang="en-US" sz="1800" dirty="0" err="1"/>
                        <a:t>Rekha’s</a:t>
                      </a:r>
                      <a:r>
                        <a:rPr lang="en-US" sz="1800" dirty="0"/>
                        <a:t> Marks</a:t>
                      </a:r>
                      <a:endParaRPr lang="en-IN" sz="1800" dirty="0"/>
                    </a:p>
                  </a:txBody>
                  <a:tcPr marL="91439" marR="91439" marT="45733" marB="45733"/>
                </a:tc>
                <a:tc>
                  <a:txBody>
                    <a:bodyPr/>
                    <a:lstStyle/>
                    <a:p>
                      <a:r>
                        <a:rPr lang="en-US" sz="1800" dirty="0"/>
                        <a:t>Total Marks</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75</a:t>
                      </a:r>
                      <a:endParaRPr lang="en-IN" sz="1800" dirty="0"/>
                    </a:p>
                  </a:txBody>
                  <a:tcPr marL="91439" marR="91439" marT="45733" marB="45733"/>
                </a:tc>
                <a:tc>
                  <a:txBody>
                    <a:bodyPr/>
                    <a:lstStyle/>
                    <a:p>
                      <a:r>
                        <a:rPr lang="en-US" sz="1800" dirty="0"/>
                        <a:t>100</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30</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20" name="Object 2"/>
          <p:cNvGraphicFramePr>
            <a:graphicFrameLocks noChangeAspect="1"/>
          </p:cNvGraphicFramePr>
          <p:nvPr>
            <p:extLst>
              <p:ext uri="{D42A27DB-BD31-4B8C-83A1-F6EECF244321}">
                <p14:modId xmlns:p14="http://schemas.microsoft.com/office/powerpoint/2010/main" val="4085601698"/>
              </p:ext>
            </p:extLst>
          </p:nvPr>
        </p:nvGraphicFramePr>
        <p:xfrm>
          <a:off x="217488" y="5005388"/>
          <a:ext cx="1603375" cy="644525"/>
        </p:xfrm>
        <a:graphic>
          <a:graphicData uri="http://schemas.openxmlformats.org/presentationml/2006/ole">
            <mc:AlternateContent xmlns:mc="http://schemas.openxmlformats.org/markup-compatibility/2006">
              <mc:Choice xmlns:v="urn:schemas-microsoft-com:vml" Requires="v">
                <p:oleObj spid="_x0000_s538854" name="Equation" r:id="rId4" imgW="977900" imgH="393700" progId="Equation.3">
                  <p:embed/>
                </p:oleObj>
              </mc:Choice>
              <mc:Fallback>
                <p:oleObj name="Equation" r:id="rId4" imgW="977900" imgH="393700" progId="Equation.3">
                  <p:embed/>
                  <p:pic>
                    <p:nvPicPr>
                      <p:cNvPr id="0" name="Picture 58"/>
                      <p:cNvPicPr>
                        <a:picLocks noChangeAspect="1" noChangeArrowheads="1"/>
                      </p:cNvPicPr>
                      <p:nvPr/>
                    </p:nvPicPr>
                    <p:blipFill>
                      <a:blip r:embed="rId5"/>
                      <a:srcRect/>
                      <a:stretch>
                        <a:fillRect/>
                      </a:stretch>
                    </p:blipFill>
                    <p:spPr bwMode="auto">
                      <a:xfrm>
                        <a:off x="217488" y="5005388"/>
                        <a:ext cx="160337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Using Percentages</a:t>
            </a:r>
          </a:p>
        </p:txBody>
      </p:sp>
      <p:sp>
        <p:nvSpPr>
          <p:cNvPr id="22" name="Text Box 2"/>
          <p:cNvSpPr txBox="1">
            <a:spLocks noChangeArrowheads="1"/>
          </p:cNvSpPr>
          <p:nvPr/>
        </p:nvSpPr>
        <p:spPr bwMode="auto">
          <a:xfrm>
            <a:off x="152400"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If Rekha told you that she got 30 marks in her Hindi exam and that was 75%, what was the total marks in her Hindi exam  ?</a:t>
            </a:r>
          </a:p>
          <a:p>
            <a:pPr eaLnBrk="1" hangingPunct="1">
              <a:lnSpc>
                <a:spcPct val="120000"/>
              </a:lnSpc>
              <a:buSzPct val="100000"/>
              <a:buFont typeface="Arial" charset="0"/>
              <a:buChar char="•"/>
            </a:pPr>
            <a:r>
              <a:rPr lang="en-IN" dirty="0">
                <a:solidFill>
                  <a:srgbClr val="000000"/>
                </a:solidFill>
                <a:cs typeface="Arial" charset="0"/>
              </a:rPr>
              <a:t>The total marks in Hindi exam was 40</a:t>
            </a:r>
          </a:p>
        </p:txBody>
      </p:sp>
      <p:graphicFrame>
        <p:nvGraphicFramePr>
          <p:cNvPr id="11" name="Table 10"/>
          <p:cNvGraphicFramePr>
            <a:graphicFrameLocks noGrp="1"/>
          </p:cNvGraphicFramePr>
          <p:nvPr>
            <p:extLst>
              <p:ext uri="{D42A27DB-BD31-4B8C-83A1-F6EECF244321}">
                <p14:modId xmlns:p14="http://schemas.microsoft.com/office/powerpoint/2010/main" val="1234502508"/>
              </p:ext>
            </p:extLst>
          </p:nvPr>
        </p:nvGraphicFramePr>
        <p:xfrm>
          <a:off x="4724400" y="3505200"/>
          <a:ext cx="3214687" cy="1112838"/>
        </p:xfrm>
        <a:graphic>
          <a:graphicData uri="http://schemas.openxmlformats.org/drawingml/2006/table">
            <a:tbl>
              <a:tblPr firstRow="1" bandRow="1">
                <a:tableStyleId>{5C22544A-7EE6-4342-B048-85BDC9FD1C3A}</a:tableStyleId>
              </a:tblPr>
              <a:tblGrid>
                <a:gridCol w="1643031">
                  <a:extLst>
                    <a:ext uri="{9D8B030D-6E8A-4147-A177-3AD203B41FA5}">
                      <a16:colId xmlns:a16="http://schemas.microsoft.com/office/drawing/2014/main" val="20000"/>
                    </a:ext>
                  </a:extLst>
                </a:gridCol>
                <a:gridCol w="1571656">
                  <a:extLst>
                    <a:ext uri="{9D8B030D-6E8A-4147-A177-3AD203B41FA5}">
                      <a16:colId xmlns:a16="http://schemas.microsoft.com/office/drawing/2014/main" val="20001"/>
                    </a:ext>
                  </a:extLst>
                </a:gridCol>
              </a:tblGrid>
              <a:tr h="370946">
                <a:tc>
                  <a:txBody>
                    <a:bodyPr/>
                    <a:lstStyle/>
                    <a:p>
                      <a:r>
                        <a:rPr lang="x-none" sz="1800" dirty="0"/>
                        <a:t>रेखा के अंक </a:t>
                      </a:r>
                      <a:endParaRPr lang="en-IN" sz="1800" dirty="0"/>
                    </a:p>
                  </a:txBody>
                  <a:tcPr marL="91439" marR="91439" marT="45733" marB="45733"/>
                </a:tc>
                <a:tc>
                  <a:txBody>
                    <a:bodyPr/>
                    <a:lstStyle/>
                    <a:p>
                      <a:r>
                        <a:rPr lang="x-none" sz="1800" dirty="0"/>
                        <a:t>कुल अंक </a:t>
                      </a:r>
                      <a:endParaRPr lang="en-IN" sz="1800" dirty="0"/>
                    </a:p>
                  </a:txBody>
                  <a:tcPr marL="91439" marR="91439" marT="45733" marB="45733"/>
                </a:tc>
                <a:extLst>
                  <a:ext uri="{0D108BD9-81ED-4DB2-BD59-A6C34878D82A}">
                    <a16:rowId xmlns:a16="http://schemas.microsoft.com/office/drawing/2014/main" val="10000"/>
                  </a:ext>
                </a:extLst>
              </a:tr>
              <a:tr h="370946">
                <a:tc>
                  <a:txBody>
                    <a:bodyPr/>
                    <a:lstStyle/>
                    <a:p>
                      <a:r>
                        <a:rPr lang="en-US" sz="1800" dirty="0"/>
                        <a:t>75</a:t>
                      </a:r>
                      <a:endParaRPr lang="en-IN" sz="1800" dirty="0"/>
                    </a:p>
                  </a:txBody>
                  <a:tcPr marL="91439" marR="91439" marT="45733" marB="45733"/>
                </a:tc>
                <a:tc>
                  <a:txBody>
                    <a:bodyPr/>
                    <a:lstStyle/>
                    <a:p>
                      <a:r>
                        <a:rPr lang="en-US" sz="1800" dirty="0"/>
                        <a:t>100</a:t>
                      </a:r>
                      <a:endParaRPr lang="en-IN" sz="1800" dirty="0"/>
                    </a:p>
                  </a:txBody>
                  <a:tcPr marL="91439" marR="91439" marT="45733" marB="45733"/>
                </a:tc>
                <a:extLst>
                  <a:ext uri="{0D108BD9-81ED-4DB2-BD59-A6C34878D82A}">
                    <a16:rowId xmlns:a16="http://schemas.microsoft.com/office/drawing/2014/main" val="10001"/>
                  </a:ext>
                </a:extLst>
              </a:tr>
              <a:tr h="370946">
                <a:tc>
                  <a:txBody>
                    <a:bodyPr/>
                    <a:lstStyle/>
                    <a:p>
                      <a:r>
                        <a:rPr lang="en-US" sz="1800" dirty="0"/>
                        <a:t>30</a:t>
                      </a:r>
                      <a:endParaRPr lang="en-IN" sz="1800" dirty="0"/>
                    </a:p>
                  </a:txBody>
                  <a:tcPr marL="91439" marR="91439" marT="45733" marB="45733"/>
                </a:tc>
                <a:tc>
                  <a:txBody>
                    <a:bodyPr/>
                    <a:lstStyle/>
                    <a:p>
                      <a:r>
                        <a:rPr lang="en-US" sz="1800" dirty="0"/>
                        <a:t>?</a:t>
                      </a:r>
                      <a:endParaRPr lang="en-IN" sz="1800" dirty="0"/>
                    </a:p>
                  </a:txBody>
                  <a:tcPr marL="91439" marR="91439" marT="45733" marB="45733"/>
                </a:tc>
                <a:extLst>
                  <a:ext uri="{0D108BD9-81ED-4DB2-BD59-A6C34878D82A}">
                    <a16:rowId xmlns:a16="http://schemas.microsoft.com/office/drawing/2014/main" val="10002"/>
                  </a:ext>
                </a:extLst>
              </a:tr>
            </a:tbl>
          </a:graphicData>
        </a:graphic>
      </p:graphicFrame>
      <p:graphicFrame>
        <p:nvGraphicFramePr>
          <p:cNvPr id="12" name="Object 2"/>
          <p:cNvGraphicFramePr>
            <a:graphicFrameLocks noChangeAspect="1"/>
          </p:cNvGraphicFramePr>
          <p:nvPr>
            <p:extLst>
              <p:ext uri="{D42A27DB-BD31-4B8C-83A1-F6EECF244321}">
                <p14:modId xmlns:p14="http://schemas.microsoft.com/office/powerpoint/2010/main" val="1228194854"/>
              </p:ext>
            </p:extLst>
          </p:nvPr>
        </p:nvGraphicFramePr>
        <p:xfrm>
          <a:off x="4765675" y="5005387"/>
          <a:ext cx="1601787" cy="644525"/>
        </p:xfrm>
        <a:graphic>
          <a:graphicData uri="http://schemas.openxmlformats.org/presentationml/2006/ole">
            <mc:AlternateContent xmlns:mc="http://schemas.openxmlformats.org/markup-compatibility/2006">
              <mc:Choice xmlns:v="urn:schemas-microsoft-com:vml" Requires="v">
                <p:oleObj spid="_x0000_s538855" name="Equation" r:id="rId6" imgW="977476" imgH="393529" progId="Equation.3">
                  <p:embed/>
                </p:oleObj>
              </mc:Choice>
              <mc:Fallback>
                <p:oleObj name="Equation" r:id="rId6" imgW="977476"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5675" y="5005387"/>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प्रयोग करना </a:t>
            </a:r>
            <a:endParaRPr lang="en-GB" sz="2400" dirty="0"/>
          </a:p>
        </p:txBody>
      </p:sp>
      <p:sp>
        <p:nvSpPr>
          <p:cNvPr id="14" name="Text Box 2"/>
          <p:cNvSpPr txBox="1">
            <a:spLocks noChangeArrowheads="1"/>
          </p:cNvSpPr>
          <p:nvPr/>
        </p:nvSpPr>
        <p:spPr bwMode="auto">
          <a:xfrm>
            <a:off x="4700588"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यदि रेखा ने आपको बताया कि उसने अपनी हिंदी की परीक्षा 30 अंक हासिल किए और वह 75</a:t>
            </a:r>
            <a:r>
              <a:rPr lang="en-IN" dirty="0">
                <a:solidFill>
                  <a:srgbClr val="000000"/>
                </a:solidFill>
                <a:cs typeface="Arial" charset="0"/>
              </a:rPr>
              <a:t>%</a:t>
            </a:r>
            <a:r>
              <a:rPr lang="x-none" dirty="0">
                <a:solidFill>
                  <a:srgbClr val="000000"/>
                </a:solidFill>
                <a:cs typeface="Arial" charset="0"/>
              </a:rPr>
              <a:t> था, तो हिंदी की परीक्षा में कुल कितने अंक थे</a:t>
            </a:r>
            <a:r>
              <a:rPr lang="en-IN" dirty="0">
                <a:solidFill>
                  <a:srgbClr val="000000"/>
                </a:solidFill>
                <a:cs typeface="Arial" charset="0"/>
              </a:rPr>
              <a:t>?</a:t>
            </a:r>
          </a:p>
          <a:p>
            <a:pPr eaLnBrk="1" hangingPunct="1">
              <a:lnSpc>
                <a:spcPct val="120000"/>
              </a:lnSpc>
              <a:buSzPct val="100000"/>
              <a:buFont typeface="Arial" charset="0"/>
              <a:buChar char="•"/>
            </a:pPr>
            <a:r>
              <a:rPr lang="x-none" dirty="0">
                <a:solidFill>
                  <a:srgbClr val="000000"/>
                </a:solidFill>
                <a:cs typeface="Arial" charset="0"/>
              </a:rPr>
              <a:t>हिंदी की परीक्षा में कुल 40 अंक थे </a:t>
            </a:r>
            <a:endParaRPr lang="en-IN" dirty="0">
              <a:solidFill>
                <a:srgbClr val="000000"/>
              </a:solidFill>
              <a:cs typeface="Arial" charset="0"/>
            </a:endParaRPr>
          </a:p>
        </p:txBody>
      </p:sp>
    </p:spTree>
    <p:extLst>
      <p:ext uri="{BB962C8B-B14F-4D97-AF65-F5344CB8AC3E}">
        <p14:creationId xmlns:p14="http://schemas.microsoft.com/office/powerpoint/2010/main" val="8440471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3A80338-DFAC-4D86-BCAE-356B79785A28}" type="slidenum">
              <a:rPr lang="en-US" sz="1600" b="1" smtClean="0"/>
              <a:pPr algn="ctr" eaLnBrk="1" hangingPunct="1"/>
              <a:t>35</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Using Percentages</a:t>
            </a:r>
          </a:p>
        </p:txBody>
      </p:sp>
      <p:sp>
        <p:nvSpPr>
          <p:cNvPr id="15" name="Text Box 2"/>
          <p:cNvSpPr txBox="1">
            <a:spLocks noChangeArrowheads="1"/>
          </p:cNvSpPr>
          <p:nvPr/>
        </p:nvSpPr>
        <p:spPr bwMode="auto">
          <a:xfrm>
            <a:off x="152400" y="1143000"/>
            <a:ext cx="4267200" cy="4572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If </a:t>
            </a:r>
            <a:r>
              <a:rPr lang="en-IN" sz="2000" dirty="0" err="1">
                <a:solidFill>
                  <a:srgbClr val="000000"/>
                </a:solidFill>
                <a:cs typeface="Arial" charset="0"/>
              </a:rPr>
              <a:t>Sukhram</a:t>
            </a:r>
            <a:r>
              <a:rPr lang="en-IN" sz="2000" dirty="0">
                <a:solidFill>
                  <a:srgbClr val="000000"/>
                </a:solidFill>
                <a:cs typeface="Arial" charset="0"/>
              </a:rPr>
              <a:t> charged 12% interest on a 2500 loan for year.  </a:t>
            </a:r>
          </a:p>
          <a:p>
            <a:pPr lvl="1" eaLnBrk="1" hangingPunct="1">
              <a:lnSpc>
                <a:spcPct val="140000"/>
              </a:lnSpc>
              <a:buSzPct val="100000"/>
              <a:buFont typeface="Arial" charset="0"/>
              <a:buChar char="•"/>
            </a:pPr>
            <a:r>
              <a:rPr lang="en-IN" sz="2000" dirty="0">
                <a:solidFill>
                  <a:srgbClr val="000000"/>
                </a:solidFill>
                <a:cs typeface="Arial" charset="0"/>
              </a:rPr>
              <a:t>What would be the amount you pay at the end of the year?</a:t>
            </a:r>
          </a:p>
          <a:p>
            <a:pPr eaLnBrk="1" hangingPunct="1">
              <a:lnSpc>
                <a:spcPct val="140000"/>
              </a:lnSpc>
              <a:buSzPct val="100000"/>
              <a:buFont typeface="Arial" charset="0"/>
              <a:buChar char="•"/>
            </a:pPr>
            <a:r>
              <a:rPr lang="en-IN" sz="2000" dirty="0">
                <a:solidFill>
                  <a:srgbClr val="000000"/>
                </a:solidFill>
                <a:cs typeface="Arial" charset="0"/>
              </a:rPr>
              <a:t>If you paid Rs. 300 as interest to </a:t>
            </a:r>
            <a:r>
              <a:rPr lang="en-IN" sz="2000" dirty="0" err="1">
                <a:solidFill>
                  <a:srgbClr val="000000"/>
                </a:solidFill>
                <a:cs typeface="Arial" charset="0"/>
              </a:rPr>
              <a:t>Sukhram</a:t>
            </a:r>
            <a:r>
              <a:rPr lang="en-IN" sz="2000" dirty="0">
                <a:solidFill>
                  <a:srgbClr val="000000"/>
                </a:solidFill>
                <a:cs typeface="Arial" charset="0"/>
              </a:rPr>
              <a:t> and he had charged interest at 10%, </a:t>
            </a:r>
          </a:p>
          <a:p>
            <a:pPr lvl="1" eaLnBrk="1" hangingPunct="1">
              <a:lnSpc>
                <a:spcPct val="140000"/>
              </a:lnSpc>
              <a:buSzPct val="100000"/>
              <a:buFont typeface="Arial" charset="0"/>
              <a:buChar char="•"/>
            </a:pPr>
            <a:r>
              <a:rPr lang="en-IN" sz="2000" dirty="0">
                <a:solidFill>
                  <a:srgbClr val="000000"/>
                </a:solidFill>
                <a:cs typeface="Arial" charset="0"/>
              </a:rPr>
              <a:t>How much money did you borrow?</a:t>
            </a:r>
          </a:p>
        </p:txBody>
      </p:sp>
      <p:sp>
        <p:nvSpPr>
          <p:cNvPr id="8"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ext Box 1"/>
          <p:cNvSpPr txBox="1">
            <a:spLocks noChangeArrowheads="1"/>
          </p:cNvSpPr>
          <p:nvPr/>
        </p:nvSpPr>
        <p:spPr bwMode="auto">
          <a:xfrm>
            <a:off x="46196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प्रतिशत का प्रयोग करना </a:t>
            </a:r>
            <a:endParaRPr lang="en-GB" sz="2400" dirty="0"/>
          </a:p>
        </p:txBody>
      </p:sp>
      <p:sp>
        <p:nvSpPr>
          <p:cNvPr id="10" name="Text Box 2"/>
          <p:cNvSpPr txBox="1">
            <a:spLocks noChangeArrowheads="1"/>
          </p:cNvSpPr>
          <p:nvPr/>
        </p:nvSpPr>
        <p:spPr bwMode="auto">
          <a:xfrm>
            <a:off x="4595812" y="1143000"/>
            <a:ext cx="4267200" cy="4572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a:solidFill>
                  <a:srgbClr val="000000"/>
                </a:solidFill>
                <a:cs typeface="Arial" charset="0"/>
              </a:rPr>
              <a:t>यदि सुखराम ने एक साल के लिए 2500 के लोन पर 12</a:t>
            </a:r>
            <a:r>
              <a:rPr lang="en-IN" sz="2000" dirty="0">
                <a:solidFill>
                  <a:srgbClr val="000000"/>
                </a:solidFill>
                <a:cs typeface="Arial" charset="0"/>
              </a:rPr>
              <a:t> %</a:t>
            </a:r>
            <a:r>
              <a:rPr lang="x-none" sz="2000" dirty="0">
                <a:solidFill>
                  <a:srgbClr val="000000"/>
                </a:solidFill>
                <a:cs typeface="Arial" charset="0"/>
              </a:rPr>
              <a:t> ब्याज लगाया है। </a:t>
            </a:r>
            <a:r>
              <a:rPr lang="en-IN" sz="2000" dirty="0">
                <a:solidFill>
                  <a:srgbClr val="000000"/>
                </a:solidFill>
                <a:cs typeface="Arial" charset="0"/>
              </a:rPr>
              <a:t>  </a:t>
            </a:r>
          </a:p>
          <a:p>
            <a:pPr lvl="1" eaLnBrk="1" hangingPunct="1">
              <a:lnSpc>
                <a:spcPct val="140000"/>
              </a:lnSpc>
              <a:buSzPct val="100000"/>
              <a:buFont typeface="Arial" charset="0"/>
              <a:buChar char="•"/>
            </a:pPr>
            <a:r>
              <a:rPr lang="x-none" sz="2000" dirty="0">
                <a:solidFill>
                  <a:srgbClr val="000000"/>
                </a:solidFill>
                <a:cs typeface="Arial" charset="0"/>
              </a:rPr>
              <a:t>साल के अंत में आपको कितनी राशि‍ का भुगतान करना होगा</a:t>
            </a:r>
            <a:r>
              <a:rPr lang="en-IN" sz="2000" dirty="0">
                <a:solidFill>
                  <a:srgbClr val="000000"/>
                </a:solidFill>
                <a:cs typeface="Arial" charset="0"/>
              </a:rPr>
              <a:t>?</a:t>
            </a:r>
          </a:p>
          <a:p>
            <a:pPr eaLnBrk="1" hangingPunct="1">
              <a:lnSpc>
                <a:spcPct val="140000"/>
              </a:lnSpc>
              <a:buSzPct val="100000"/>
              <a:buFont typeface="Arial" charset="0"/>
              <a:buChar char="•"/>
            </a:pPr>
            <a:r>
              <a:rPr lang="x-none" sz="2000" dirty="0">
                <a:solidFill>
                  <a:srgbClr val="000000"/>
                </a:solidFill>
                <a:cs typeface="Arial" charset="0"/>
              </a:rPr>
              <a:t>यदि आपने सुखराम को 300 रुपए ब्याज में दिए और उसने 10</a:t>
            </a:r>
            <a:r>
              <a:rPr lang="en-IN" sz="2000" dirty="0">
                <a:solidFill>
                  <a:srgbClr val="000000"/>
                </a:solidFill>
                <a:cs typeface="Arial" charset="0"/>
              </a:rPr>
              <a:t>%</a:t>
            </a:r>
            <a:r>
              <a:rPr lang="x-none" sz="2000" dirty="0">
                <a:solidFill>
                  <a:srgbClr val="000000"/>
                </a:solidFill>
                <a:cs typeface="Arial" charset="0"/>
              </a:rPr>
              <a:t> ब्याज लगाया है तो</a:t>
            </a:r>
            <a:r>
              <a:rPr lang="en-IN" sz="2000" dirty="0">
                <a:solidFill>
                  <a:srgbClr val="000000"/>
                </a:solidFill>
                <a:cs typeface="Arial" charset="0"/>
              </a:rPr>
              <a:t>, </a:t>
            </a:r>
          </a:p>
          <a:p>
            <a:pPr lvl="1" eaLnBrk="1" hangingPunct="1">
              <a:lnSpc>
                <a:spcPct val="140000"/>
              </a:lnSpc>
              <a:buSzPct val="100000"/>
              <a:buFont typeface="Arial" charset="0"/>
              <a:buChar char="•"/>
            </a:pPr>
            <a:r>
              <a:rPr lang="x-none" sz="2000" dirty="0">
                <a:solidFill>
                  <a:srgbClr val="000000"/>
                </a:solidFill>
                <a:cs typeface="Arial" charset="0"/>
              </a:rPr>
              <a:t>आपने कितने पैसे उधार लिए थे</a:t>
            </a:r>
            <a:r>
              <a:rPr lang="en-IN" sz="2000" dirty="0">
                <a:solidFill>
                  <a:srgbClr val="000000"/>
                </a:solidFill>
                <a:cs typeface="Arial" charset="0"/>
              </a:rPr>
              <a:t>?</a:t>
            </a:r>
          </a:p>
        </p:txBody>
      </p:sp>
    </p:spTree>
    <p:extLst>
      <p:ext uri="{BB962C8B-B14F-4D97-AF65-F5344CB8AC3E}">
        <p14:creationId xmlns:p14="http://schemas.microsoft.com/office/powerpoint/2010/main" val="3740796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latin typeface="Times New Roman" pitchFamily="18"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400" dirty="0">
                <a:solidFill>
                  <a:schemeClr val="bg1"/>
                </a:solidFill>
              </a:rPr>
              <a:t>Percentages are used to express relationship between numbers.</a:t>
            </a:r>
          </a:p>
          <a:p>
            <a:pPr marL="341313" indent="-341313" fontAlgn="auto">
              <a:lnSpc>
                <a:spcPct val="130000"/>
              </a:lnSpc>
              <a:spcBef>
                <a:spcPts val="0"/>
              </a:spcBef>
              <a:spcAft>
                <a:spcPts val="0"/>
              </a:spcAft>
              <a:buFont typeface="Arial" pitchFamily="34" charset="0"/>
              <a:buChar char="•"/>
              <a:defRPr/>
            </a:pPr>
            <a:r>
              <a:rPr lang="en-IN" sz="2400" dirty="0">
                <a:solidFill>
                  <a:schemeClr val="bg1"/>
                </a:solidFill>
              </a:rPr>
              <a:t>In business profitability is the relationship between profit and revenue expressed as %</a:t>
            </a:r>
            <a:endParaRPr lang="en-IN" sz="2400" dirty="0">
              <a:solidFill>
                <a:schemeClr val="bg1"/>
              </a:solidFill>
              <a:cs typeface="Arial" pitchFamily="34"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schemeClr val="bg1"/>
                </a:solidFill>
              </a:rPr>
              <a:pPr algn="ctr" fontAlgn="base">
                <a:spcBef>
                  <a:spcPct val="0"/>
                </a:spcBef>
                <a:spcAft>
                  <a:spcPct val="0"/>
                </a:spcAft>
                <a:defRPr/>
              </a:pPr>
              <a:t>36</a:t>
            </a:fld>
            <a:endParaRPr lang="en-US" sz="1600" b="1" dirty="0">
              <a:solidFill>
                <a:schemeClr val="bg1"/>
              </a:solidFill>
            </a:endParaRPr>
          </a:p>
        </p:txBody>
      </p:sp>
      <p:sp>
        <p:nvSpPr>
          <p:cNvPr id="11" name="TextBox 5"/>
          <p:cNvSpPr txBox="1">
            <a:spLocks noChangeArrowheads="1"/>
          </p:cNvSpPr>
          <p:nvPr/>
        </p:nvSpPr>
        <p:spPr bwMode="auto">
          <a:xfrm>
            <a:off x="47244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a:solidFill>
                  <a:schemeClr val="bg1"/>
                </a:solidFill>
                <a:latin typeface="Bradley Hand ITC" pitchFamily="66" charset="0"/>
              </a:rPr>
              <a:t>मुख्य बिंदु </a:t>
            </a:r>
            <a:endParaRPr lang="en-US" sz="4000" dirty="0">
              <a:solidFill>
                <a:schemeClr val="bg1"/>
              </a:solidFill>
              <a:latin typeface="Bradley Hand ITC" pitchFamily="66" charset="0"/>
            </a:endParaRPr>
          </a:p>
        </p:txBody>
      </p:sp>
      <p:sp>
        <p:nvSpPr>
          <p:cNvPr id="12" name="TextBox 11"/>
          <p:cNvSpPr txBox="1"/>
          <p:nvPr/>
        </p:nvSpPr>
        <p:spPr>
          <a:xfrm>
            <a:off x="46482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a:solidFill>
                  <a:schemeClr val="bg1"/>
                </a:solidFill>
                <a:cs typeface="Arial" pitchFamily="34" charset="0"/>
              </a:rPr>
              <a:t>प्र‍ति‍शत का प्रयोग संख्याओं के बीच के सबंध को व्यक्त करने के लिए किया जाता है। </a:t>
            </a:r>
          </a:p>
          <a:p>
            <a:pPr marL="341313" indent="-341313" fontAlgn="auto">
              <a:lnSpc>
                <a:spcPct val="130000"/>
              </a:lnSpc>
              <a:spcBef>
                <a:spcPts val="0"/>
              </a:spcBef>
              <a:spcAft>
                <a:spcPts val="0"/>
              </a:spcAft>
              <a:buFont typeface="Arial" pitchFamily="34" charset="0"/>
              <a:buChar char="•"/>
              <a:defRPr/>
            </a:pPr>
            <a:r>
              <a:rPr lang="x-none" sz="2400" dirty="0">
                <a:solidFill>
                  <a:schemeClr val="bg1"/>
                </a:solidFill>
                <a:cs typeface="Arial" pitchFamily="34" charset="0"/>
              </a:rPr>
              <a:t>व्यापार में लाभप्रदता लाभ और वार्षि‍क आय के बीच का संबंध है और </a:t>
            </a:r>
            <a:r>
              <a:rPr lang="en-IN" sz="2400" dirty="0">
                <a:solidFill>
                  <a:schemeClr val="bg1"/>
                </a:solidFill>
              </a:rPr>
              <a:t>% </a:t>
            </a:r>
            <a:r>
              <a:rPr lang="x-none" sz="2400" dirty="0">
                <a:solidFill>
                  <a:schemeClr val="bg1"/>
                </a:solidFill>
                <a:cs typeface="Arial" pitchFamily="34" charset="0"/>
              </a:rPr>
              <a:t>में व्यक्त किया जाता है </a:t>
            </a:r>
            <a:endParaRPr lang="en-IN" sz="2400" dirty="0">
              <a:solidFill>
                <a:schemeClr val="bg1"/>
              </a:solidFill>
              <a:cs typeface="Arial" pitchFamily="34" charset="0"/>
            </a:endParaRPr>
          </a:p>
        </p:txBody>
      </p:sp>
    </p:spTree>
    <p:extLst>
      <p:ext uri="{BB962C8B-B14F-4D97-AF65-F5344CB8AC3E}">
        <p14:creationId xmlns:p14="http://schemas.microsoft.com/office/powerpoint/2010/main" val="3545102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3338" y="36576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a:solidFill>
                  <a:srgbClr val="000000"/>
                </a:solidFill>
                <a:cs typeface="Arial" charset="0"/>
              </a:rPr>
              <a:t>Why we teach 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Fractions</a:t>
            </a:r>
          </a:p>
          <a:p>
            <a:pPr marL="457200" lvl="1" indent="-457200" eaLnBrk="1" hangingPunct="1">
              <a:buSzPct val="100000"/>
              <a:buFont typeface="+mj-lt"/>
              <a:buAutoNum type="arabicPeriod"/>
              <a:defRPr/>
            </a:pPr>
            <a:r>
              <a:rPr lang="en-GB" sz="2400" dirty="0">
                <a:solidFill>
                  <a:srgbClr val="000000"/>
                </a:solidFill>
                <a:cs typeface="Arial" charset="0"/>
              </a:rPr>
              <a:t>Understanding Percentages</a:t>
            </a:r>
          </a:p>
          <a:p>
            <a:pPr marL="457200" lvl="1" indent="-457200" eaLnBrk="1" hangingPunct="1">
              <a:buSzPct val="100000"/>
              <a:buFont typeface="+mj-lt"/>
              <a:buAutoNum type="arabicPeriod"/>
              <a:defRPr/>
            </a:pPr>
            <a:r>
              <a:rPr lang="en-GB" sz="2400" dirty="0">
                <a:solidFill>
                  <a:srgbClr val="000000"/>
                </a:solidFill>
                <a:cs typeface="Arial" charset="0"/>
              </a:rPr>
              <a:t>Understanding 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हम गणि‍त क्यों </a:t>
            </a:r>
            <a:r>
              <a:rPr lang="x-none" sz="2400">
                <a:solidFill>
                  <a:srgbClr val="000000"/>
                </a:solidFill>
                <a:cs typeface="Arial" charset="0"/>
              </a:rPr>
              <a:t>पढ़ाते हैं</a:t>
            </a:r>
            <a:endParaRPr lang="hi-IN"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hi-IN" sz="2400" dirty="0">
                <a:solidFill>
                  <a:srgbClr val="000000"/>
                </a:solidFill>
                <a:cs typeface="Arial" charset="0"/>
              </a:rPr>
              <a:t>ऑप्रेशन एवं फ्रैक्शन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a:solidFill>
                  <a:srgbClr val="000000"/>
                </a:solidFill>
                <a:cs typeface="Arial" charset="0"/>
              </a:rPr>
              <a:t>प्रतिशत </a:t>
            </a:r>
            <a:r>
              <a:rPr lang="x-none" sz="2400" dirty="0">
                <a:solidFill>
                  <a:srgbClr val="000000"/>
                </a:solidFill>
                <a:cs typeface="Arial" charset="0"/>
              </a:rPr>
              <a:t>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5319105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62B9F579-50C9-4E50-BE6F-DF1EC94E9E7E}" type="slidenum">
              <a:rPr lang="en-US" sz="1600" b="1" smtClean="0">
                <a:solidFill>
                  <a:srgbClr val="000000"/>
                </a:solidFill>
              </a:rPr>
              <a:pPr algn="ctr" eaLnBrk="1" hangingPunct="1"/>
              <a:t>38</a:t>
            </a:fld>
            <a:endParaRPr lang="en-US" sz="1600" b="1" dirty="0">
              <a:solidFill>
                <a:srgbClr val="000000"/>
              </a:solidFill>
            </a:endParaRPr>
          </a:p>
        </p:txBody>
      </p:sp>
      <p:sp>
        <p:nvSpPr>
          <p:cNvPr id="10" name="Rectangle 4"/>
          <p:cNvSpPr>
            <a:spLocks noChangeArrowheads="1"/>
          </p:cNvSpPr>
          <p:nvPr/>
        </p:nvSpPr>
        <p:spPr bwMode="auto">
          <a:xfrm>
            <a:off x="1952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Simple problems can be solved just with intuition.  Complex problems might need mathematics</a:t>
            </a:r>
          </a:p>
        </p:txBody>
      </p:sp>
      <p:sp>
        <p:nvSpPr>
          <p:cNvPr id="11"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Simple &amp; Complex Problems</a:t>
            </a:r>
          </a:p>
        </p:txBody>
      </p:sp>
      <p:sp>
        <p:nvSpPr>
          <p:cNvPr id="12" name="Text Box 2"/>
          <p:cNvSpPr txBox="1">
            <a:spLocks noChangeArrowheads="1"/>
          </p:cNvSpPr>
          <p:nvPr/>
        </p:nvSpPr>
        <p:spPr bwMode="auto">
          <a:xfrm>
            <a:off x="1524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Simple Problem</a:t>
            </a:r>
          </a:p>
          <a:p>
            <a:pPr lvl="1"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for Rs. 72.  What is the cost of 1 kg of potato?</a:t>
            </a:r>
          </a:p>
          <a:p>
            <a:pPr eaLnBrk="1" hangingPunct="1">
              <a:lnSpc>
                <a:spcPct val="120000"/>
              </a:lnSpc>
              <a:buSzPct val="100000"/>
              <a:buFont typeface="Arial" charset="0"/>
              <a:buChar char="•"/>
            </a:pPr>
            <a:r>
              <a:rPr lang="en-IN" sz="2400" dirty="0">
                <a:solidFill>
                  <a:srgbClr val="000000"/>
                </a:solidFill>
                <a:cs typeface="Arial" charset="0"/>
              </a:rPr>
              <a:t>Complex Problems</a:t>
            </a:r>
          </a:p>
          <a:p>
            <a:pPr lvl="1"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and 8 </a:t>
            </a:r>
            <a:r>
              <a:rPr lang="en-IN" sz="2000" dirty="0" err="1">
                <a:solidFill>
                  <a:srgbClr val="000000"/>
                </a:solidFill>
                <a:cs typeface="Arial" charset="0"/>
              </a:rPr>
              <a:t>kgs</a:t>
            </a:r>
            <a:r>
              <a:rPr lang="en-IN" sz="2000" dirty="0">
                <a:solidFill>
                  <a:srgbClr val="000000"/>
                </a:solidFill>
                <a:cs typeface="Arial" charset="0"/>
              </a:rPr>
              <a:t> of tomatoes totally for Rs. 120.  If the cost of 1 kg of potato was Rs. 12 what is the cost of 1 kg of tomatoes ?</a:t>
            </a:r>
          </a:p>
          <a:p>
            <a:pPr lvl="1" eaLnBrk="1" hangingPunct="1">
              <a:lnSpc>
                <a:spcPct val="120000"/>
              </a:lnSpc>
              <a:buSzPct val="100000"/>
              <a:buFont typeface="Arial" charset="0"/>
              <a:buChar char="•"/>
            </a:pPr>
            <a:endParaRPr lang="en-IN" sz="1600" dirty="0">
              <a:solidFill>
                <a:srgbClr val="000000"/>
              </a:solidFill>
              <a:cs typeface="Arial" charset="0"/>
            </a:endParaRPr>
          </a:p>
        </p:txBody>
      </p:sp>
      <p:sp>
        <p:nvSpPr>
          <p:cNvPr id="14" name="Rectangle 4"/>
          <p:cNvSpPr>
            <a:spLocks noChangeArrowheads="1"/>
          </p:cNvSpPr>
          <p:nvPr/>
        </p:nvSpPr>
        <p:spPr bwMode="auto">
          <a:xfrm>
            <a:off x="4691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1600" b="1" u="sng" dirty="0">
                <a:solidFill>
                  <a:srgbClr val="000000"/>
                </a:solidFill>
                <a:latin typeface="Garamond" pitchFamily="18" charset="0"/>
              </a:rPr>
              <a:t>मुख्य बिंदु:</a:t>
            </a:r>
            <a:r>
              <a:rPr lang="x-none" sz="1600" dirty="0">
                <a:solidFill>
                  <a:srgbClr val="000000"/>
                </a:solidFill>
                <a:latin typeface="Garamond" pitchFamily="18" charset="0"/>
              </a:rPr>
              <a:t> सरल समस्याओं को बस सहज आभास / अंदाज से हल किया जा सकता है। जटिल समस्याओं के लिए गणित की जरूरत हो सकती है। </a:t>
            </a:r>
            <a:endParaRPr lang="en-GB" sz="1600" dirty="0">
              <a:solidFill>
                <a:srgbClr val="000000"/>
              </a:solidFill>
              <a:latin typeface="Garamond" pitchFamily="18" charset="0"/>
            </a:endParaRP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सरल और जटिल समस्याएं </a:t>
            </a:r>
            <a:endParaRPr lang="en-GB" sz="2400" dirty="0">
              <a:solidFill>
                <a:srgbClr val="000000"/>
              </a:solidFill>
              <a:cs typeface="Arial" charset="0"/>
            </a:endParaRPr>
          </a:p>
        </p:txBody>
      </p:sp>
      <p:sp>
        <p:nvSpPr>
          <p:cNvPr id="16" name="Text Box 2"/>
          <p:cNvSpPr txBox="1">
            <a:spLocks noChangeArrowheads="1"/>
          </p:cNvSpPr>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a:solidFill>
                  <a:srgbClr val="000000"/>
                </a:solidFill>
                <a:cs typeface="Arial" charset="0"/>
              </a:rPr>
              <a:t>सरल समस्याएं </a:t>
            </a:r>
            <a:endParaRPr lang="en-IN" sz="2400" dirty="0">
              <a:solidFill>
                <a:srgbClr val="000000"/>
              </a:solidFill>
              <a:cs typeface="Arial" charset="0"/>
            </a:endParaRPr>
          </a:p>
          <a:p>
            <a:pPr lvl="1" eaLnBrk="1" hangingPunct="1">
              <a:lnSpc>
                <a:spcPct val="120000"/>
              </a:lnSpc>
              <a:buSzPct val="100000"/>
              <a:buFont typeface="Arial" charset="0"/>
              <a:buChar char="•"/>
            </a:pPr>
            <a:r>
              <a:rPr lang="x-none" sz="2000" dirty="0">
                <a:solidFill>
                  <a:srgbClr val="000000"/>
                </a:solidFill>
                <a:cs typeface="Arial" charset="0"/>
              </a:rPr>
              <a:t>आपने 72 रुपए में 6 किलो आलू खरीदे। 1 किलो आलू का मूल्य क्या है</a:t>
            </a:r>
            <a:r>
              <a:rPr lang="en-IN" sz="2000" dirty="0">
                <a:solidFill>
                  <a:srgbClr val="000000"/>
                </a:solidFill>
                <a:cs typeface="Arial" charset="0"/>
              </a:rPr>
              <a:t>?</a:t>
            </a:r>
          </a:p>
          <a:p>
            <a:pPr eaLnBrk="1" hangingPunct="1">
              <a:lnSpc>
                <a:spcPct val="120000"/>
              </a:lnSpc>
              <a:buSzPct val="100000"/>
              <a:buFont typeface="Arial" charset="0"/>
              <a:buChar char="•"/>
            </a:pPr>
            <a:r>
              <a:rPr lang="x-none" sz="2400" dirty="0">
                <a:solidFill>
                  <a:srgbClr val="000000"/>
                </a:solidFill>
                <a:cs typeface="Arial" charset="0"/>
              </a:rPr>
              <a:t>जटिल समस्याएं </a:t>
            </a:r>
            <a:endParaRPr lang="en-IN" sz="2400" dirty="0">
              <a:solidFill>
                <a:srgbClr val="000000"/>
              </a:solidFill>
              <a:cs typeface="Arial" charset="0"/>
            </a:endParaRPr>
          </a:p>
          <a:p>
            <a:pPr lvl="1" eaLnBrk="1" hangingPunct="1">
              <a:lnSpc>
                <a:spcPct val="120000"/>
              </a:lnSpc>
              <a:buSzPct val="100000"/>
              <a:buFont typeface="Arial" charset="0"/>
              <a:buChar char="•"/>
            </a:pPr>
            <a:r>
              <a:rPr lang="x-none" sz="2000" dirty="0">
                <a:solidFill>
                  <a:srgbClr val="000000"/>
                </a:solidFill>
                <a:cs typeface="Arial" charset="0"/>
              </a:rPr>
              <a:t>आपने कुल 120 रुपए में 6 किलो आलू और 8 किलो टमाटर खरीदे। यदि 1 किलो आलू का मूल्य 12 था तो 1 किलो टमाटर का मूल्य कितना है</a:t>
            </a:r>
            <a:r>
              <a:rPr lang="en-IN" sz="2000" dirty="0">
                <a:solidFill>
                  <a:srgbClr val="000000"/>
                </a:solidFill>
                <a:cs typeface="Arial" charset="0"/>
              </a:rPr>
              <a:t>?</a:t>
            </a:r>
          </a:p>
          <a:p>
            <a:pPr lvl="1" eaLnBrk="1" hangingPunct="1">
              <a:lnSpc>
                <a:spcPct val="120000"/>
              </a:lnSpc>
              <a:buSzPct val="100000"/>
              <a:buFont typeface="Arial" charset="0"/>
              <a:buChar char="•"/>
            </a:pPr>
            <a:endParaRPr lang="en-IN" sz="1600" dirty="0">
              <a:solidFill>
                <a:srgbClr val="000000"/>
              </a:solidFill>
              <a:cs typeface="Arial" charset="0"/>
            </a:endParaRPr>
          </a:p>
        </p:txBody>
      </p:sp>
      <p:sp>
        <p:nvSpPr>
          <p:cNvPr id="2" name="TextBox 1"/>
          <p:cNvSpPr txBox="1"/>
          <p:nvPr/>
        </p:nvSpPr>
        <p:spPr>
          <a:xfrm>
            <a:off x="9913044" y="301867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82472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21C25C19-D0B1-46FE-90EE-73191DB9831D}" type="slidenum">
              <a:rPr lang="en-US" sz="1600" b="1" smtClean="0">
                <a:solidFill>
                  <a:srgbClr val="000000"/>
                </a:solidFill>
              </a:rPr>
              <a:pPr algn="ctr" eaLnBrk="1" hangingPunct="1"/>
              <a:t>39</a:t>
            </a:fld>
            <a:endParaRPr lang="en-US" sz="1600" b="1">
              <a:solidFill>
                <a:srgbClr val="000000"/>
              </a:solidFill>
            </a:endParaRPr>
          </a:p>
        </p:txBody>
      </p:sp>
      <p:sp>
        <p:nvSpPr>
          <p:cNvPr id="24" name="Text Box 2"/>
          <p:cNvSpPr txBox="1">
            <a:spLocks noChangeArrowheads="1"/>
          </p:cNvSpPr>
          <p:nvPr/>
        </p:nvSpPr>
        <p:spPr bwMode="auto">
          <a:xfrm>
            <a:off x="76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1600" dirty="0">
                <a:solidFill>
                  <a:srgbClr val="000000"/>
                </a:solidFill>
                <a:cs typeface="Arial" charset="0"/>
              </a:rPr>
              <a:t>Simple Problem: </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You bought 6 </a:t>
            </a:r>
            <a:r>
              <a:rPr lang="en-IN" sz="1600" dirty="0" err="1">
                <a:solidFill>
                  <a:srgbClr val="000000"/>
                </a:solidFill>
                <a:cs typeface="Arial" charset="0"/>
              </a:rPr>
              <a:t>kgs</a:t>
            </a:r>
            <a:r>
              <a:rPr lang="en-IN" sz="1600" dirty="0">
                <a:solidFill>
                  <a:srgbClr val="000000"/>
                </a:solidFill>
                <a:cs typeface="Arial" charset="0"/>
              </a:rPr>
              <a:t> of potatoes for Rs. 72.</a:t>
            </a:r>
          </a:p>
          <a:p>
            <a:pPr marL="0" indent="0" eaLnBrk="1" hangingPunct="1">
              <a:lnSpc>
                <a:spcPct val="120000"/>
              </a:lnSpc>
              <a:buSzPct val="100000"/>
            </a:pPr>
            <a:r>
              <a:rPr lang="en-IN" sz="1600" dirty="0">
                <a:solidFill>
                  <a:srgbClr val="000000"/>
                </a:solidFill>
                <a:cs typeface="Arial" charset="0"/>
              </a:rPr>
              <a:t> </a:t>
            </a:r>
          </a:p>
          <a:p>
            <a:pPr eaLnBrk="1" hangingPunct="1">
              <a:lnSpc>
                <a:spcPct val="120000"/>
              </a:lnSpc>
              <a:buSzPct val="100000"/>
              <a:buFont typeface="Arial" charset="0"/>
              <a:buChar char="•"/>
            </a:pPr>
            <a:r>
              <a:rPr lang="en-IN" sz="1600" dirty="0">
                <a:solidFill>
                  <a:srgbClr val="000000"/>
                </a:solidFill>
                <a:cs typeface="Arial" charset="0"/>
              </a:rPr>
              <a:t>What is the cost of 1 kg of potato?</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Mathematical models can be created for real life situations.</a:t>
            </a:r>
          </a:p>
        </p:txBody>
      </p:sp>
      <p:sp>
        <p:nvSpPr>
          <p:cNvPr id="25" name="Oval 24"/>
          <p:cNvSpPr/>
          <p:nvPr/>
        </p:nvSpPr>
        <p:spPr>
          <a:xfrm>
            <a:off x="1219200" y="1676400"/>
            <a:ext cx="1035844"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26" name="Oval 25"/>
          <p:cNvSpPr/>
          <p:nvPr/>
        </p:nvSpPr>
        <p:spPr>
          <a:xfrm>
            <a:off x="3243263" y="1676400"/>
            <a:ext cx="871537" cy="39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27" name="Oval 26"/>
          <p:cNvSpPr/>
          <p:nvPr/>
        </p:nvSpPr>
        <p:spPr>
          <a:xfrm>
            <a:off x="1571625" y="2219817"/>
            <a:ext cx="1276350"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28" name="Object 2"/>
          <p:cNvGraphicFramePr>
            <a:graphicFrameLocks noChangeAspect="1"/>
          </p:cNvGraphicFramePr>
          <p:nvPr/>
        </p:nvGraphicFramePr>
        <p:xfrm>
          <a:off x="720725" y="3468688"/>
          <a:ext cx="1511300" cy="342900"/>
        </p:xfrm>
        <a:graphic>
          <a:graphicData uri="http://schemas.openxmlformats.org/presentationml/2006/ole">
            <mc:AlternateContent xmlns:mc="http://schemas.openxmlformats.org/markup-compatibility/2006">
              <mc:Choice xmlns:v="urn:schemas-microsoft-com:vml" Requires="v">
                <p:oleObj spid="_x0000_s542952" name="Equation" r:id="rId4" imgW="1511300" imgH="342900" progId="Equation.3">
                  <p:embed/>
                </p:oleObj>
              </mc:Choice>
              <mc:Fallback>
                <p:oleObj name="Equation" r:id="rId4" imgW="1511300" imgH="342900"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25" y="3468688"/>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9" name="Straight Arrow Connector 28"/>
          <p:cNvCxnSpPr/>
          <p:nvPr/>
        </p:nvCxnSpPr>
        <p:spPr>
          <a:xfrm flipH="1">
            <a:off x="871538" y="1947941"/>
            <a:ext cx="651758" cy="148105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 idx="4"/>
            <a:endCxn id="28" idx="0"/>
          </p:cNvCxnSpPr>
          <p:nvPr/>
        </p:nvCxnSpPr>
        <p:spPr>
          <a:xfrm flipH="1">
            <a:off x="1476375" y="2577005"/>
            <a:ext cx="733425" cy="8916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6" idx="5"/>
          </p:cNvCxnSpPr>
          <p:nvPr/>
        </p:nvCxnSpPr>
        <p:spPr>
          <a:xfrm flipH="1">
            <a:off x="2243138" y="2013799"/>
            <a:ext cx="1744028" cy="162951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4"/>
          <p:cNvSpPr>
            <a:spLocks noChangeArrowheads="1"/>
          </p:cNvSpPr>
          <p:nvPr/>
        </p:nvSpPr>
        <p:spPr bwMode="auto">
          <a:xfrm>
            <a:off x="119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N" sz="2000" b="1" dirty="0">
                <a:solidFill>
                  <a:srgbClr val="000000"/>
                </a:solidFill>
                <a:latin typeface="Garamond" pitchFamily="18" charset="0"/>
              </a:rPr>
              <a:t>Key Point : </a:t>
            </a:r>
            <a:r>
              <a:rPr lang="en-IN" sz="2000" dirty="0">
                <a:solidFill>
                  <a:srgbClr val="000000"/>
                </a:solidFill>
                <a:latin typeface="Garamond" pitchFamily="18" charset="0"/>
              </a:rPr>
              <a:t>Real life situations can be modelled using mathematics</a:t>
            </a:r>
            <a:endParaRPr lang="en-GB" sz="2000" dirty="0">
              <a:solidFill>
                <a:srgbClr val="000000"/>
              </a:solidFill>
              <a:latin typeface="Garamond" pitchFamily="18" charset="0"/>
            </a:endParaRPr>
          </a:p>
        </p:txBody>
      </p:sp>
      <p:sp>
        <p:nvSpPr>
          <p:cNvPr id="33"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Mathematical models</a:t>
            </a:r>
          </a:p>
        </p:txBody>
      </p:sp>
      <p:sp>
        <p:nvSpPr>
          <p:cNvPr id="23" name="Text Box 2"/>
          <p:cNvSpPr txBox="1">
            <a:spLocks noChangeArrowheads="1"/>
          </p:cNvSpPr>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600" dirty="0">
                <a:solidFill>
                  <a:srgbClr val="000000"/>
                </a:solidFill>
                <a:cs typeface="Arial" charset="0"/>
              </a:rPr>
              <a:t>सरल समस्या: </a:t>
            </a:r>
            <a:r>
              <a:rPr lang="en-IN" sz="1600" dirty="0">
                <a:solidFill>
                  <a:srgbClr val="000000"/>
                </a:solidFill>
                <a:cs typeface="Arial" charset="0"/>
              </a:rPr>
              <a:t> </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a:solidFill>
                  <a:srgbClr val="000000"/>
                </a:solidFill>
                <a:cs typeface="Arial" charset="0"/>
              </a:rPr>
              <a:t>आपने 72 रुपए में 6 किलो आलू खरीदे। </a:t>
            </a:r>
            <a:endParaRPr lang="en-IN" sz="1600" dirty="0">
              <a:solidFill>
                <a:srgbClr val="000000"/>
              </a:solidFill>
              <a:cs typeface="Arial" charset="0"/>
            </a:endParaRPr>
          </a:p>
          <a:p>
            <a:pPr marL="0" indent="0" eaLnBrk="1" hangingPunct="1">
              <a:lnSpc>
                <a:spcPct val="120000"/>
              </a:lnSpc>
              <a:buSzPct val="100000"/>
            </a:pPr>
            <a:r>
              <a:rPr lang="en-IN" sz="1600" dirty="0">
                <a:solidFill>
                  <a:srgbClr val="000000"/>
                </a:solidFill>
                <a:cs typeface="Arial" charset="0"/>
              </a:rPr>
              <a:t> </a:t>
            </a:r>
          </a:p>
          <a:p>
            <a:pPr eaLnBrk="1" hangingPunct="1">
              <a:lnSpc>
                <a:spcPct val="120000"/>
              </a:lnSpc>
              <a:buSzPct val="100000"/>
              <a:buFont typeface="Arial" charset="0"/>
              <a:buChar char="•"/>
            </a:pPr>
            <a:r>
              <a:rPr lang="x-none" sz="1600" dirty="0">
                <a:solidFill>
                  <a:srgbClr val="000000"/>
                </a:solidFill>
                <a:cs typeface="Arial" charset="0"/>
              </a:rPr>
              <a:t>1 किलो आलू का मूल्य क्या है</a:t>
            </a:r>
            <a:r>
              <a:rPr lang="en-IN" sz="1600" dirty="0">
                <a:solidFill>
                  <a:srgbClr val="000000"/>
                </a:solidFill>
                <a:cs typeface="Arial" charset="0"/>
              </a:rPr>
              <a:t>?</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a:solidFill>
                  <a:srgbClr val="000000"/>
                </a:solidFill>
                <a:cs typeface="Arial" charset="0"/>
              </a:rPr>
              <a:t>असल जिंदगी की परिस्थि‍तियों के लिए गणि‍तीय नमूनों का निर्माण किया जा सकता है। </a:t>
            </a:r>
            <a:endParaRPr lang="en-IN" sz="1600" dirty="0">
              <a:solidFill>
                <a:srgbClr val="000000"/>
              </a:solidFill>
              <a:cs typeface="Arial" charset="0"/>
            </a:endParaRPr>
          </a:p>
        </p:txBody>
      </p:sp>
      <p:sp>
        <p:nvSpPr>
          <p:cNvPr id="42" name="Oval 41"/>
          <p:cNvSpPr/>
          <p:nvPr/>
        </p:nvSpPr>
        <p:spPr>
          <a:xfrm>
            <a:off x="6172200" y="1676400"/>
            <a:ext cx="1035844"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43" name="Oval 42"/>
          <p:cNvSpPr/>
          <p:nvPr/>
        </p:nvSpPr>
        <p:spPr>
          <a:xfrm>
            <a:off x="5334000" y="1600200"/>
            <a:ext cx="871537" cy="39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44" name="Oval 43"/>
          <p:cNvSpPr/>
          <p:nvPr/>
        </p:nvSpPr>
        <p:spPr>
          <a:xfrm>
            <a:off x="4724400" y="2209800"/>
            <a:ext cx="1276350"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45" name="Object 2"/>
          <p:cNvGraphicFramePr>
            <a:graphicFrameLocks noChangeAspect="1"/>
          </p:cNvGraphicFramePr>
          <p:nvPr>
            <p:extLst>
              <p:ext uri="{D42A27DB-BD31-4B8C-83A1-F6EECF244321}">
                <p14:modId xmlns:p14="http://schemas.microsoft.com/office/powerpoint/2010/main" val="2593341920"/>
              </p:ext>
            </p:extLst>
          </p:nvPr>
        </p:nvGraphicFramePr>
        <p:xfrm>
          <a:off x="5292725" y="3468688"/>
          <a:ext cx="1511300" cy="342900"/>
        </p:xfrm>
        <a:graphic>
          <a:graphicData uri="http://schemas.openxmlformats.org/presentationml/2006/ole">
            <mc:AlternateContent xmlns:mc="http://schemas.openxmlformats.org/markup-compatibility/2006">
              <mc:Choice xmlns:v="urn:schemas-microsoft-com:vml" Requires="v">
                <p:oleObj spid="_x0000_s542953" name="Equation" r:id="rId6" imgW="1511300" imgH="342900" progId="Equation.3">
                  <p:embed/>
                </p:oleObj>
              </mc:Choice>
              <mc:Fallback>
                <p:oleObj name="Equation" r:id="rId6" imgW="1511300" imgH="342900"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3468688"/>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6" name="Straight Arrow Connector 45"/>
          <p:cNvCxnSpPr/>
          <p:nvPr/>
        </p:nvCxnSpPr>
        <p:spPr>
          <a:xfrm flipH="1">
            <a:off x="5562600" y="1981200"/>
            <a:ext cx="651758" cy="148105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4" idx="4"/>
          </p:cNvCxnSpPr>
          <p:nvPr/>
        </p:nvCxnSpPr>
        <p:spPr>
          <a:xfrm rot="16200000" flipH="1">
            <a:off x="5222081" y="2707481"/>
            <a:ext cx="862012" cy="5810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3" idx="4"/>
          </p:cNvCxnSpPr>
          <p:nvPr/>
        </p:nvCxnSpPr>
        <p:spPr>
          <a:xfrm rot="16200000" flipH="1">
            <a:off x="5391971" y="2373285"/>
            <a:ext cx="1691426" cy="93583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
          <p:cNvSpPr>
            <a:spLocks noChangeArrowheads="1"/>
          </p:cNvSpPr>
          <p:nvPr/>
        </p:nvSpPr>
        <p:spPr bwMode="auto">
          <a:xfrm>
            <a:off x="4691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dirty="0">
                <a:solidFill>
                  <a:srgbClr val="000000"/>
                </a:solidFill>
                <a:latin typeface="Garamond" pitchFamily="18" charset="0"/>
              </a:rPr>
              <a:t>मुख्य बिंदु: असल जिंदगी </a:t>
            </a:r>
            <a:r>
              <a:rPr lang="x-none">
                <a:solidFill>
                  <a:srgbClr val="000000"/>
                </a:solidFill>
                <a:latin typeface="Garamond" pitchFamily="18" charset="0"/>
              </a:rPr>
              <a:t>की </a:t>
            </a:r>
            <a:r>
              <a:rPr lang="hi-IN" dirty="0">
                <a:solidFill>
                  <a:srgbClr val="000000"/>
                </a:solidFill>
                <a:latin typeface="Garamond" pitchFamily="18" charset="0"/>
              </a:rPr>
              <a:t>स्थिति</a:t>
            </a:r>
            <a:r>
              <a:rPr lang="x-none">
                <a:solidFill>
                  <a:srgbClr val="000000"/>
                </a:solidFill>
                <a:latin typeface="Garamond" pitchFamily="18" charset="0"/>
              </a:rPr>
              <a:t>यों </a:t>
            </a:r>
            <a:r>
              <a:rPr lang="x-none" dirty="0">
                <a:solidFill>
                  <a:srgbClr val="000000"/>
                </a:solidFill>
                <a:latin typeface="Garamond" pitchFamily="18" charset="0"/>
              </a:rPr>
              <a:t>को गणित का प्रयोग करके दर्शाया जा सकता है। </a:t>
            </a:r>
            <a:endParaRPr lang="en-GB" dirty="0">
              <a:solidFill>
                <a:srgbClr val="000000"/>
              </a:solidFill>
              <a:latin typeface="Garamond" pitchFamily="18" charset="0"/>
            </a:endParaRPr>
          </a:p>
        </p:txBody>
      </p:sp>
      <p:sp>
        <p:nvSpPr>
          <p:cNvPr id="5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a:solidFill>
                  <a:srgbClr val="000000"/>
                </a:solidFill>
                <a:cs typeface="Arial" charset="0"/>
              </a:rPr>
              <a:t>गणि‍तीय नमूने </a:t>
            </a:r>
            <a:endParaRPr lang="en-GB" sz="2400" dirty="0">
              <a:solidFill>
                <a:srgbClr val="000000"/>
              </a:solidFill>
              <a:cs typeface="Arial" charset="0"/>
            </a:endParaRPr>
          </a:p>
        </p:txBody>
      </p:sp>
    </p:spTree>
    <p:extLst>
      <p:ext uri="{BB962C8B-B14F-4D97-AF65-F5344CB8AC3E}">
        <p14:creationId xmlns:p14="http://schemas.microsoft.com/office/powerpoint/2010/main" val="1635354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3">
                                            <p:txEl>
                                              <p:pRg st="0" end="0"/>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3">
                                            <p:txEl>
                                              <p:pRg st="2" end="2"/>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3">
                                            <p:txEl>
                                              <p:pRg st="3" end="3"/>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3">
                                            <p:txEl>
                                              <p:pRg st="4" end="4"/>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32" grpId="0" animBg="1"/>
      <p:bldP spid="42" grpId="0" animBg="1"/>
      <p:bldP spid="43" grpId="0" animBg="1"/>
      <p:bldP spid="44" grpId="0" animBg="1"/>
      <p:bldP spid="4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5B3E1E-59B6-4966-9A2A-9A72C37575ED}" type="slidenum">
              <a:rPr lang="en-US" sz="1600" b="1" smtClean="0"/>
              <a:pPr algn="ctr" eaLnBrk="1" hangingPunct="1"/>
              <a:t>4</a:t>
            </a:fld>
            <a:endParaRPr lang="en-US" sz="1600" b="1"/>
          </a:p>
        </p:txBody>
      </p:sp>
      <p:sp>
        <p:nvSpPr>
          <p:cNvPr id="15" name="Rectangle 4"/>
          <p:cNvSpPr>
            <a:spLocks noChangeArrowheads="1"/>
          </p:cNvSpPr>
          <p:nvPr/>
        </p:nvSpPr>
        <p:spPr bwMode="auto">
          <a:xfrm>
            <a:off x="152400" y="5297016"/>
            <a:ext cx="4267200" cy="1484784"/>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Most of our business decisions are based on </a:t>
            </a:r>
            <a:r>
              <a:rPr lang="en-GB" sz="2000" b="1" u="sng" dirty="0">
                <a:solidFill>
                  <a:srgbClr val="000000"/>
                </a:solidFill>
                <a:latin typeface="Garamond" pitchFamily="18" charset="0"/>
              </a:rPr>
              <a:t>numbers. </a:t>
            </a:r>
            <a:r>
              <a:rPr lang="en-GB" sz="2000" dirty="0">
                <a:solidFill>
                  <a:srgbClr val="000000"/>
                </a:solidFill>
                <a:latin typeface="Garamond" pitchFamily="18" charset="0"/>
              </a:rPr>
              <a:t>Understanding key business concepts helps in answering important questions of a business</a:t>
            </a:r>
            <a:endParaRPr lang="en-GB" sz="2000" b="1" u="sng" dirty="0">
              <a:solidFill>
                <a:srgbClr val="000000"/>
              </a:solidFill>
              <a:latin typeface="Garamond" pitchFamily="18" charset="0"/>
            </a:endParaRPr>
          </a:p>
        </p:txBody>
      </p:sp>
      <p:sp>
        <p:nvSpPr>
          <p:cNvPr id="16"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t>Common questions in a small business</a:t>
            </a:r>
            <a:endParaRPr lang="en-GB" sz="2400" dirty="0"/>
          </a:p>
        </p:txBody>
      </p:sp>
      <p:sp>
        <p:nvSpPr>
          <p:cNvPr id="17" name="Text Box 2"/>
          <p:cNvSpPr txBox="1">
            <a:spLocks noChangeArrowheads="1"/>
          </p:cNvSpPr>
          <p:nvPr/>
        </p:nvSpPr>
        <p:spPr bwMode="auto">
          <a:xfrm>
            <a:off x="152400" y="1066800"/>
            <a:ext cx="42672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Is our tailoring business making </a:t>
            </a:r>
            <a:r>
              <a:rPr lang="en-GB" sz="2400" b="1" u="sng" dirty="0">
                <a:solidFill>
                  <a:srgbClr val="000000"/>
                </a:solidFill>
                <a:latin typeface="Arial" panose="020B0604020202020204" pitchFamily="34" charset="0"/>
                <a:cs typeface="Arial" panose="020B0604020202020204" pitchFamily="34" charset="0"/>
              </a:rPr>
              <a:t>profits</a:t>
            </a:r>
            <a:r>
              <a:rPr lang="en-GB" sz="2400" dirty="0">
                <a:solidFill>
                  <a:srgbClr val="000000"/>
                </a:solidFill>
                <a:latin typeface="Arial" panose="020B0604020202020204" pitchFamily="34" charset="0"/>
                <a:cs typeface="Arial" panose="020B0604020202020204" pitchFamily="34" charset="0"/>
              </a:rPr>
              <a:t>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At what </a:t>
            </a:r>
            <a:r>
              <a:rPr lang="en-GB" sz="2400" b="1" u="sng" dirty="0">
                <a:solidFill>
                  <a:srgbClr val="000000"/>
                </a:solidFill>
                <a:latin typeface="Arial" panose="020B0604020202020204" pitchFamily="34" charset="0"/>
                <a:cs typeface="Arial" panose="020B0604020202020204" pitchFamily="34" charset="0"/>
              </a:rPr>
              <a:t>price</a:t>
            </a:r>
            <a:r>
              <a:rPr lang="en-GB" sz="2400" dirty="0">
                <a:solidFill>
                  <a:srgbClr val="000000"/>
                </a:solidFill>
                <a:latin typeface="Arial" panose="020B0604020202020204" pitchFamily="34" charset="0"/>
                <a:cs typeface="Arial" panose="020B0604020202020204" pitchFamily="34" charset="0"/>
              </a:rPr>
              <a:t> should we sell the shirts we stitch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What is the </a:t>
            </a:r>
            <a:r>
              <a:rPr lang="en-GB" sz="2400" b="1" u="sng" dirty="0">
                <a:solidFill>
                  <a:srgbClr val="000000"/>
                </a:solidFill>
                <a:latin typeface="Arial" panose="020B0604020202020204" pitchFamily="34" charset="0"/>
                <a:cs typeface="Arial" panose="020B0604020202020204" pitchFamily="34" charset="0"/>
              </a:rPr>
              <a:t>cost</a:t>
            </a:r>
            <a:r>
              <a:rPr lang="en-GB" sz="2400" dirty="0">
                <a:solidFill>
                  <a:srgbClr val="000000"/>
                </a:solidFill>
                <a:latin typeface="Arial" panose="020B0604020202020204" pitchFamily="34" charset="0"/>
                <a:cs typeface="Arial" panose="020B0604020202020204" pitchFamily="34" charset="0"/>
              </a:rPr>
              <a:t> of making one bottle of pickle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To make a profit, </a:t>
            </a:r>
            <a:r>
              <a:rPr lang="en-GB" sz="2400" b="1" u="sng" dirty="0">
                <a:solidFill>
                  <a:srgbClr val="000000"/>
                </a:solidFill>
                <a:latin typeface="Arial" panose="020B0604020202020204" pitchFamily="34" charset="0"/>
                <a:cs typeface="Arial" panose="020B0604020202020204" pitchFamily="34" charset="0"/>
              </a:rPr>
              <a:t>how many </a:t>
            </a:r>
            <a:r>
              <a:rPr lang="en-GB" sz="2400" b="1" u="sng" dirty="0" err="1">
                <a:solidFill>
                  <a:srgbClr val="000000"/>
                </a:solidFill>
                <a:latin typeface="Arial" panose="020B0604020202020204" pitchFamily="34" charset="0"/>
                <a:cs typeface="Arial" panose="020B0604020202020204" pitchFamily="34" charset="0"/>
              </a:rPr>
              <a:t>kgs</a:t>
            </a:r>
            <a:r>
              <a:rPr lang="en-GB" sz="2400" b="1" u="sng" dirty="0">
                <a:solidFill>
                  <a:srgbClr val="000000"/>
                </a:solidFill>
                <a:latin typeface="Arial" panose="020B0604020202020204" pitchFamily="34" charset="0"/>
                <a:cs typeface="Arial" panose="020B0604020202020204" pitchFamily="34" charset="0"/>
              </a:rPr>
              <a:t> </a:t>
            </a:r>
            <a:r>
              <a:rPr lang="en-GB" sz="2400" dirty="0">
                <a:solidFill>
                  <a:srgbClr val="000000"/>
                </a:solidFill>
                <a:latin typeface="Arial" panose="020B0604020202020204" pitchFamily="34" charset="0"/>
                <a:cs typeface="Arial" panose="020B0604020202020204" pitchFamily="34" charset="0"/>
              </a:rPr>
              <a:t>of potatoes should I sell today ?</a:t>
            </a:r>
          </a:p>
          <a:p>
            <a:pPr fontAlgn="auto">
              <a:lnSpc>
                <a:spcPct val="120000"/>
              </a:lnSpc>
              <a:spcBef>
                <a:spcPts val="0"/>
              </a:spcBef>
              <a:spcAft>
                <a:spcPts val="0"/>
              </a:spcAft>
              <a:buSzPct val="100000"/>
              <a:defRPr/>
            </a:pPr>
            <a:endParaRPr lang="en-GB" sz="2400" dirty="0">
              <a:solidFill>
                <a:srgbClr val="000000"/>
              </a:solidFill>
              <a:latin typeface="Arial" panose="020B0604020202020204" pitchFamily="34" charset="0"/>
              <a:cs typeface="Arial" panose="020B0604020202020204" pitchFamily="34" charset="0"/>
            </a:endParaRPr>
          </a:p>
        </p:txBody>
      </p:sp>
      <p:sp>
        <p:nvSpPr>
          <p:cNvPr id="9" name="Rectangle 4"/>
          <p:cNvSpPr>
            <a:spLocks noChangeArrowheads="1"/>
          </p:cNvSpPr>
          <p:nvPr/>
        </p:nvSpPr>
        <p:spPr bwMode="auto">
          <a:xfrm>
            <a:off x="4724400" y="5297016"/>
            <a:ext cx="4267200" cy="1484784"/>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000" b="1" dirty="0">
                <a:solidFill>
                  <a:srgbClr val="000000"/>
                </a:solidFill>
                <a:latin typeface="Garamond" pitchFamily="18" charset="0"/>
              </a:rPr>
              <a:t>मुख्य बिंदु: </a:t>
            </a:r>
            <a:r>
              <a:rPr lang="x-none" sz="2000" dirty="0">
                <a:solidFill>
                  <a:srgbClr val="000000"/>
                </a:solidFill>
                <a:latin typeface="Garamond" pitchFamily="18" charset="0"/>
              </a:rPr>
              <a:t>हमारे व्यापार के ज्यादातर निर्णय </a:t>
            </a:r>
            <a:r>
              <a:rPr lang="x-none" sz="2000" u="sng" dirty="0">
                <a:solidFill>
                  <a:srgbClr val="000000"/>
                </a:solidFill>
                <a:latin typeface="Garamond" pitchFamily="18" charset="0"/>
              </a:rPr>
              <a:t>संख्याओं</a:t>
            </a:r>
            <a:r>
              <a:rPr lang="x-none" sz="2000" dirty="0">
                <a:solidFill>
                  <a:srgbClr val="000000"/>
                </a:solidFill>
                <a:latin typeface="Garamond" pitchFamily="18" charset="0"/>
              </a:rPr>
              <a:t> पर आधारित होते है। प्रमुख व्यापारिक अवधारणाओं को समझने से व्यापार के महत्वपूर्ण प्रश्नों का उत्तर देने में मदद मिलती है। </a:t>
            </a:r>
            <a:endParaRPr lang="en-GB" sz="2000" dirty="0">
              <a:solidFill>
                <a:srgbClr val="000000"/>
              </a:solidFill>
              <a:latin typeface="Garamond" pitchFamily="18" charset="0"/>
            </a:endParaRPr>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t>छोटे व्यापार में उभरने वाले सामान्य प्रश्न </a:t>
            </a:r>
            <a:endParaRPr lang="en-GB" sz="2400" dirty="0"/>
          </a:p>
        </p:txBody>
      </p:sp>
      <p:sp>
        <p:nvSpPr>
          <p:cNvPr id="11" name="Text Box 2"/>
          <p:cNvSpPr txBox="1">
            <a:spLocks noChangeArrowheads="1"/>
          </p:cNvSpPr>
          <p:nvPr/>
        </p:nvSpPr>
        <p:spPr bwMode="auto">
          <a:xfrm>
            <a:off x="4724400" y="1066800"/>
            <a:ext cx="42672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20000"/>
              </a:lnSpc>
              <a:spcBef>
                <a:spcPts val="0"/>
              </a:spcBef>
              <a:spcAft>
                <a:spcPts val="0"/>
              </a:spcAft>
              <a:buSzPct val="100000"/>
              <a:buFont typeface="Arial" charset="0"/>
              <a:buChar char="•"/>
              <a:defRPr/>
            </a:pPr>
            <a:r>
              <a:rPr lang="x-none" sz="2400" dirty="0">
                <a:solidFill>
                  <a:srgbClr val="000000"/>
                </a:solidFill>
                <a:latin typeface="Arial" panose="020B0604020202020204" pitchFamily="34" charset="0"/>
                <a:cs typeface="Arial" panose="020B0604020202020204" pitchFamily="34" charset="0"/>
              </a:rPr>
              <a:t>क्या हमारा सिलाई का व्यापार </a:t>
            </a:r>
            <a:r>
              <a:rPr lang="x-none" sz="2400" b="1" u="sng" dirty="0">
                <a:solidFill>
                  <a:srgbClr val="000000"/>
                </a:solidFill>
                <a:latin typeface="Arial" panose="020B0604020202020204" pitchFamily="34" charset="0"/>
                <a:cs typeface="Arial" panose="020B0604020202020204" pitchFamily="34" charset="0"/>
              </a:rPr>
              <a:t>लाभ</a:t>
            </a:r>
            <a:r>
              <a:rPr lang="x-none" sz="2400" dirty="0">
                <a:solidFill>
                  <a:srgbClr val="000000"/>
                </a:solidFill>
                <a:latin typeface="Arial" panose="020B0604020202020204" pitchFamily="34" charset="0"/>
                <a:cs typeface="Arial" panose="020B0604020202020204" pitchFamily="34" charset="0"/>
              </a:rPr>
              <a:t> कमा रहा है</a:t>
            </a:r>
            <a:r>
              <a:rPr lang="en-GB" sz="2400" dirty="0">
                <a:solidFill>
                  <a:srgbClr val="000000"/>
                </a:solidFill>
                <a:latin typeface="Arial" panose="020B0604020202020204" pitchFamily="34" charset="0"/>
                <a:cs typeface="Arial" panose="020B0604020202020204" pitchFamily="34" charset="0"/>
              </a:rPr>
              <a:t>?</a:t>
            </a:r>
          </a:p>
          <a:p>
            <a:pPr fontAlgn="auto">
              <a:lnSpc>
                <a:spcPct val="120000"/>
              </a:lnSpc>
              <a:spcBef>
                <a:spcPts val="0"/>
              </a:spcBef>
              <a:spcAft>
                <a:spcPts val="0"/>
              </a:spcAft>
              <a:buSzPct val="100000"/>
              <a:buFont typeface="Arial" charset="0"/>
              <a:buChar char="•"/>
              <a:defRPr/>
            </a:pPr>
            <a:r>
              <a:rPr lang="x-none" sz="2400" dirty="0">
                <a:solidFill>
                  <a:srgbClr val="000000"/>
                </a:solidFill>
                <a:latin typeface="Arial" panose="020B0604020202020204" pitchFamily="34" charset="0"/>
                <a:cs typeface="Arial" panose="020B0604020202020204" pitchFamily="34" charset="0"/>
              </a:rPr>
              <a:t>जो शर्ट हम सिलते हैं उसे हमें किस </a:t>
            </a:r>
            <a:r>
              <a:rPr lang="x-none" sz="2400" b="1" u="sng" dirty="0">
                <a:solidFill>
                  <a:srgbClr val="000000"/>
                </a:solidFill>
                <a:latin typeface="Arial" panose="020B0604020202020204" pitchFamily="34" charset="0"/>
                <a:cs typeface="Arial" panose="020B0604020202020204" pitchFamily="34" charset="0"/>
              </a:rPr>
              <a:t>मूल्य </a:t>
            </a:r>
            <a:r>
              <a:rPr lang="x-none" sz="2400" dirty="0">
                <a:solidFill>
                  <a:srgbClr val="000000"/>
                </a:solidFill>
                <a:latin typeface="Arial" panose="020B0604020202020204" pitchFamily="34" charset="0"/>
                <a:cs typeface="Arial" panose="020B0604020202020204" pitchFamily="34" charset="0"/>
              </a:rPr>
              <a:t>पर बेचना चाहिए</a:t>
            </a:r>
            <a:r>
              <a:rPr lang="en-GB" sz="2400" dirty="0">
                <a:solidFill>
                  <a:srgbClr val="000000"/>
                </a:solidFill>
                <a:latin typeface="Arial" panose="020B0604020202020204" pitchFamily="34" charset="0"/>
                <a:cs typeface="Arial" panose="020B0604020202020204" pitchFamily="34" charset="0"/>
              </a:rPr>
              <a:t>?</a:t>
            </a:r>
          </a:p>
          <a:p>
            <a:pPr fontAlgn="auto">
              <a:lnSpc>
                <a:spcPct val="120000"/>
              </a:lnSpc>
              <a:spcBef>
                <a:spcPts val="0"/>
              </a:spcBef>
              <a:spcAft>
                <a:spcPts val="0"/>
              </a:spcAft>
              <a:buSzPct val="100000"/>
              <a:buFont typeface="Arial" charset="0"/>
              <a:buChar char="•"/>
              <a:defRPr/>
            </a:pPr>
            <a:r>
              <a:rPr lang="x-none" sz="2400" dirty="0">
                <a:solidFill>
                  <a:srgbClr val="000000"/>
                </a:solidFill>
                <a:latin typeface="Arial" panose="020B0604020202020204" pitchFamily="34" charset="0"/>
                <a:cs typeface="Arial" panose="020B0604020202020204" pitchFamily="34" charset="0"/>
              </a:rPr>
              <a:t>एक बोतल अचार बनाने का </a:t>
            </a:r>
            <a:r>
              <a:rPr lang="x-none" sz="2400" b="1" u="sng" dirty="0">
                <a:solidFill>
                  <a:srgbClr val="000000"/>
                </a:solidFill>
                <a:latin typeface="Arial" panose="020B0604020202020204" pitchFamily="34" charset="0"/>
                <a:cs typeface="Arial" panose="020B0604020202020204" pitchFamily="34" charset="0"/>
              </a:rPr>
              <a:t>लागत </a:t>
            </a:r>
            <a:r>
              <a:rPr lang="x-none" sz="2400" dirty="0">
                <a:solidFill>
                  <a:srgbClr val="000000"/>
                </a:solidFill>
                <a:latin typeface="Arial" panose="020B0604020202020204" pitchFamily="34" charset="0"/>
                <a:cs typeface="Arial" panose="020B0604020202020204" pitchFamily="34" charset="0"/>
              </a:rPr>
              <a:t>क्या है</a:t>
            </a:r>
            <a:r>
              <a:rPr lang="en-GB" sz="2400" dirty="0">
                <a:solidFill>
                  <a:srgbClr val="000000"/>
                </a:solidFill>
                <a:latin typeface="Arial" panose="020B0604020202020204" pitchFamily="34" charset="0"/>
                <a:cs typeface="Arial" panose="020B0604020202020204" pitchFamily="34" charset="0"/>
              </a:rPr>
              <a:t> ?</a:t>
            </a:r>
            <a:r>
              <a:rPr lang="x-none" sz="2400" dirty="0">
                <a:solidFill>
                  <a:srgbClr val="000000"/>
                </a:solidFill>
                <a:latin typeface="Arial" panose="020B0604020202020204" pitchFamily="34" charset="0"/>
                <a:cs typeface="Arial" panose="020B0604020202020204" pitchFamily="34" charset="0"/>
              </a:rPr>
              <a:t> </a:t>
            </a:r>
            <a:endParaRPr lang="en-GB" sz="2400" dirty="0">
              <a:solidFill>
                <a:srgbClr val="000000"/>
              </a:solidFill>
              <a:latin typeface="Arial" panose="020B0604020202020204" pitchFamily="34" charset="0"/>
              <a:cs typeface="Arial" panose="020B0604020202020204" pitchFamily="34" charset="0"/>
            </a:endParaRPr>
          </a:p>
          <a:p>
            <a:pPr fontAlgn="auto">
              <a:lnSpc>
                <a:spcPct val="120000"/>
              </a:lnSpc>
              <a:spcBef>
                <a:spcPts val="0"/>
              </a:spcBef>
              <a:spcAft>
                <a:spcPts val="0"/>
              </a:spcAft>
              <a:buSzPct val="100000"/>
              <a:buFont typeface="Arial" charset="0"/>
              <a:buChar char="•"/>
              <a:defRPr/>
            </a:pPr>
            <a:r>
              <a:rPr lang="x-none" sz="2400" dirty="0">
                <a:solidFill>
                  <a:srgbClr val="000000"/>
                </a:solidFill>
                <a:latin typeface="Arial" panose="020B0604020202020204" pitchFamily="34" charset="0"/>
                <a:cs typeface="Arial" panose="020B0604020202020204" pitchFamily="34" charset="0"/>
              </a:rPr>
              <a:t>लाभ कमाने के लिए, मुझे आज </a:t>
            </a:r>
            <a:r>
              <a:rPr lang="x-none" sz="2400" b="1" u="sng" dirty="0">
                <a:solidFill>
                  <a:srgbClr val="000000"/>
                </a:solidFill>
                <a:latin typeface="Arial" panose="020B0604020202020204" pitchFamily="34" charset="0"/>
                <a:cs typeface="Arial" panose="020B0604020202020204" pitchFamily="34" charset="0"/>
              </a:rPr>
              <a:t>कितने किलो </a:t>
            </a:r>
            <a:r>
              <a:rPr lang="x-none" sz="2400" dirty="0">
                <a:solidFill>
                  <a:srgbClr val="000000"/>
                </a:solidFill>
                <a:latin typeface="Arial" panose="020B0604020202020204" pitchFamily="34" charset="0"/>
                <a:cs typeface="Arial" panose="020B0604020202020204" pitchFamily="34" charset="0"/>
              </a:rPr>
              <a:t>आलू बेचने चाहिए</a:t>
            </a:r>
            <a:r>
              <a:rPr lang="en-GB" sz="2400" dirty="0">
                <a:solidFill>
                  <a:srgbClr val="000000"/>
                </a:solidFill>
                <a:latin typeface="Arial" panose="020B0604020202020204" pitchFamily="34" charset="0"/>
                <a:cs typeface="Arial" panose="020B0604020202020204" pitchFamily="34" charset="0"/>
              </a:rPr>
              <a:t>?</a:t>
            </a:r>
          </a:p>
          <a:p>
            <a:pPr fontAlgn="auto">
              <a:lnSpc>
                <a:spcPct val="120000"/>
              </a:lnSpc>
              <a:spcBef>
                <a:spcPts val="0"/>
              </a:spcBef>
              <a:spcAft>
                <a:spcPts val="0"/>
              </a:spcAft>
              <a:buSzPct val="100000"/>
              <a:defRPr/>
            </a:pPr>
            <a:endParaRPr lang="en-GB"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04611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D1F5755-1DE0-4D9E-8B69-C6147BA9112E}" type="slidenum">
              <a:rPr lang="en-US" sz="1600" b="1" smtClean="0">
                <a:solidFill>
                  <a:srgbClr val="000000"/>
                </a:solidFill>
              </a:rPr>
              <a:pPr algn="ctr" eaLnBrk="1" hangingPunct="1"/>
              <a:t>40</a:t>
            </a:fld>
            <a:endParaRPr lang="en-US" sz="1600" b="1">
              <a:solidFill>
                <a:srgbClr val="000000"/>
              </a:solidFill>
            </a:endParaRPr>
          </a:p>
        </p:txBody>
      </p:sp>
      <p:graphicFrame>
        <p:nvGraphicFramePr>
          <p:cNvPr id="18" name="Object 2"/>
          <p:cNvGraphicFramePr>
            <a:graphicFrameLocks noChangeAspect="1"/>
          </p:cNvGraphicFramePr>
          <p:nvPr>
            <p:extLst>
              <p:ext uri="{D42A27DB-BD31-4B8C-83A1-F6EECF244321}">
                <p14:modId xmlns:p14="http://schemas.microsoft.com/office/powerpoint/2010/main" val="1984449328"/>
              </p:ext>
            </p:extLst>
          </p:nvPr>
        </p:nvGraphicFramePr>
        <p:xfrm>
          <a:off x="868363" y="1454150"/>
          <a:ext cx="609600" cy="177800"/>
        </p:xfrm>
        <a:graphic>
          <a:graphicData uri="http://schemas.openxmlformats.org/presentationml/2006/ole">
            <mc:AlternateContent xmlns:mc="http://schemas.openxmlformats.org/markup-compatibility/2006">
              <mc:Choice xmlns:v="urn:schemas-microsoft-com:vml" Requires="v">
                <p:oleObj spid="_x0000_s544180" name="Equation" r:id="rId4" imgW="609600" imgH="177800" progId="Equation.3">
                  <p:embed/>
                </p:oleObj>
              </mc:Choice>
              <mc:Fallback>
                <p:oleObj name="Equation" r:id="rId4" imgW="609600" imgH="177800" progId="Equation.3">
                  <p:embed/>
                  <p:pic>
                    <p:nvPicPr>
                      <p:cNvPr id="0" name="Picture 114"/>
                      <p:cNvPicPr>
                        <a:picLocks noChangeAspect="1" noChangeArrowheads="1"/>
                      </p:cNvPicPr>
                      <p:nvPr/>
                    </p:nvPicPr>
                    <p:blipFill>
                      <a:blip r:embed="rId5"/>
                      <a:srcRect/>
                      <a:stretch>
                        <a:fillRect/>
                      </a:stretch>
                    </p:blipFill>
                    <p:spPr bwMode="auto">
                      <a:xfrm>
                        <a:off x="868363" y="1454150"/>
                        <a:ext cx="6096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3"/>
          <p:cNvGraphicFramePr>
            <a:graphicFrameLocks noChangeAspect="1"/>
          </p:cNvGraphicFramePr>
          <p:nvPr>
            <p:extLst>
              <p:ext uri="{D42A27DB-BD31-4B8C-83A1-F6EECF244321}">
                <p14:modId xmlns:p14="http://schemas.microsoft.com/office/powerpoint/2010/main" val="1083371150"/>
              </p:ext>
            </p:extLst>
          </p:nvPr>
        </p:nvGraphicFramePr>
        <p:xfrm>
          <a:off x="963613" y="3810000"/>
          <a:ext cx="647700" cy="190500"/>
        </p:xfrm>
        <a:graphic>
          <a:graphicData uri="http://schemas.openxmlformats.org/presentationml/2006/ole">
            <mc:AlternateContent xmlns:mc="http://schemas.openxmlformats.org/markup-compatibility/2006">
              <mc:Choice xmlns:v="urn:schemas-microsoft-com:vml" Requires="v">
                <p:oleObj spid="_x0000_s544181" name="Equation" r:id="rId6" imgW="647700" imgH="190500" progId="Equation.3">
                  <p:embed/>
                </p:oleObj>
              </mc:Choice>
              <mc:Fallback>
                <p:oleObj name="Equation" r:id="rId6" imgW="647700" imgH="190500" progId="Equation.3">
                  <p:embed/>
                  <p:pic>
                    <p:nvPicPr>
                      <p:cNvPr id="0" name="Picture 115"/>
                      <p:cNvPicPr>
                        <a:picLocks noChangeAspect="1" noChangeArrowheads="1"/>
                      </p:cNvPicPr>
                      <p:nvPr/>
                    </p:nvPicPr>
                    <p:blipFill>
                      <a:blip r:embed="rId7"/>
                      <a:srcRect/>
                      <a:stretch>
                        <a:fillRect/>
                      </a:stretch>
                    </p:blipFill>
                    <p:spPr bwMode="auto">
                      <a:xfrm>
                        <a:off x="963613" y="3810000"/>
                        <a:ext cx="6477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Equations</a:t>
            </a:r>
          </a:p>
        </p:txBody>
      </p:sp>
      <p:sp>
        <p:nvSpPr>
          <p:cNvPr id="21" name="Text Box 2"/>
          <p:cNvSpPr txBox="1">
            <a:spLocks noChangeArrowheads="1"/>
          </p:cNvSpPr>
          <p:nvPr/>
        </p:nvSpPr>
        <p:spPr bwMode="auto">
          <a:xfrm>
            <a:off x="228600" y="2224087"/>
            <a:ext cx="4267200" cy="13573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This model is called an equation.  </a:t>
            </a:r>
          </a:p>
          <a:p>
            <a:pPr eaLnBrk="1" hangingPunct="1">
              <a:lnSpc>
                <a:spcPct val="120000"/>
              </a:lnSpc>
              <a:buSzPct val="100000"/>
              <a:buFont typeface="Arial" charset="0"/>
              <a:buChar char="•"/>
            </a:pPr>
            <a:r>
              <a:rPr lang="en-IN" dirty="0">
                <a:solidFill>
                  <a:srgbClr val="000000"/>
                </a:solidFill>
                <a:cs typeface="Arial" charset="0"/>
              </a:rPr>
              <a:t>It equates 6 x ? with 72.  To make it more easier to read and understand, we can write it as</a:t>
            </a:r>
          </a:p>
        </p:txBody>
      </p:sp>
      <p:sp>
        <p:nvSpPr>
          <p:cNvPr id="22" name="Text Box 2"/>
          <p:cNvSpPr txBox="1">
            <a:spLocks noChangeArrowheads="1"/>
          </p:cNvSpPr>
          <p:nvPr/>
        </p:nvSpPr>
        <p:spPr bwMode="auto">
          <a:xfrm>
            <a:off x="252412" y="4229100"/>
            <a:ext cx="4267200" cy="7239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Where p represents the cost of 1 kg of potatoes. </a:t>
            </a:r>
          </a:p>
        </p:txBody>
      </p:sp>
      <p:sp>
        <p:nvSpPr>
          <p:cNvPr id="23" name="Rectangle 4"/>
          <p:cNvSpPr>
            <a:spLocks noChangeArrowheads="1"/>
          </p:cNvSpPr>
          <p:nvPr/>
        </p:nvSpPr>
        <p:spPr bwMode="auto">
          <a:xfrm>
            <a:off x="252412" y="5257800"/>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N" sz="2000" b="1" dirty="0">
                <a:solidFill>
                  <a:srgbClr val="000000"/>
                </a:solidFill>
                <a:latin typeface="Garamond" pitchFamily="18" charset="0"/>
              </a:rPr>
              <a:t>Key Point : </a:t>
            </a:r>
            <a:r>
              <a:rPr lang="en-US" sz="2000" dirty="0">
                <a:solidFill>
                  <a:srgbClr val="000000"/>
                </a:solidFill>
                <a:latin typeface="Garamond" pitchFamily="18" charset="0"/>
              </a:rPr>
              <a:t>Equation is used to show that two quantities are equal.</a:t>
            </a:r>
            <a:endParaRPr lang="en-GB" sz="2000" dirty="0">
              <a:solidFill>
                <a:srgbClr val="000000"/>
              </a:solidFill>
              <a:latin typeface="Garamond" pitchFamily="18" charset="0"/>
            </a:endParaRPr>
          </a:p>
        </p:txBody>
      </p:sp>
      <p:graphicFrame>
        <p:nvGraphicFramePr>
          <p:cNvPr id="24" name="Object 2"/>
          <p:cNvGraphicFramePr>
            <a:graphicFrameLocks noChangeAspect="1"/>
          </p:cNvGraphicFramePr>
          <p:nvPr>
            <p:extLst>
              <p:ext uri="{D42A27DB-BD31-4B8C-83A1-F6EECF244321}">
                <p14:modId xmlns:p14="http://schemas.microsoft.com/office/powerpoint/2010/main" val="4157610280"/>
              </p:ext>
            </p:extLst>
          </p:nvPr>
        </p:nvGraphicFramePr>
        <p:xfrm>
          <a:off x="4889500" y="1371600"/>
          <a:ext cx="1511300" cy="342900"/>
        </p:xfrm>
        <a:graphic>
          <a:graphicData uri="http://schemas.openxmlformats.org/presentationml/2006/ole">
            <mc:AlternateContent xmlns:mc="http://schemas.openxmlformats.org/markup-compatibility/2006">
              <mc:Choice xmlns:v="urn:schemas-microsoft-com:vml" Requires="v">
                <p:oleObj spid="_x0000_s544182" name="Equation" r:id="rId8" imgW="1511300" imgH="342900" progId="Equation.3">
                  <p:embed/>
                </p:oleObj>
              </mc:Choice>
              <mc:Fallback>
                <p:oleObj name="Equation" r:id="rId8" imgW="1511300" imgH="342900" progId="Equation.3">
                  <p:embed/>
                  <p:pic>
                    <p:nvPicPr>
                      <p:cNvPr id="0" name="Picture 1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89500" y="1371600"/>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3"/>
          <p:cNvGraphicFramePr>
            <a:graphicFrameLocks noChangeAspect="1"/>
          </p:cNvGraphicFramePr>
          <p:nvPr>
            <p:extLst>
              <p:ext uri="{D42A27DB-BD31-4B8C-83A1-F6EECF244321}">
                <p14:modId xmlns:p14="http://schemas.microsoft.com/office/powerpoint/2010/main" val="1198056124"/>
              </p:ext>
            </p:extLst>
          </p:nvPr>
        </p:nvGraphicFramePr>
        <p:xfrm>
          <a:off x="4953000" y="3695700"/>
          <a:ext cx="1612900" cy="419100"/>
        </p:xfrm>
        <a:graphic>
          <a:graphicData uri="http://schemas.openxmlformats.org/presentationml/2006/ole">
            <mc:AlternateContent xmlns:mc="http://schemas.openxmlformats.org/markup-compatibility/2006">
              <mc:Choice xmlns:v="urn:schemas-microsoft-com:vml" Requires="v">
                <p:oleObj spid="_x0000_s544183" name="Equation" r:id="rId10" imgW="1612900" imgH="419100" progId="Equation.3">
                  <p:embed/>
                </p:oleObj>
              </mc:Choice>
              <mc:Fallback>
                <p:oleObj name="Equation" r:id="rId10" imgW="1612900" imgH="419100" progId="Equation.3">
                  <p:embed/>
                  <p:pic>
                    <p:nvPicPr>
                      <p:cNvPr id="0" name="Picture 1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3000" y="3695700"/>
                        <a:ext cx="16129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a:t>
            </a:r>
            <a:endParaRPr lang="en-GB" sz="2400" dirty="0"/>
          </a:p>
        </p:txBody>
      </p:sp>
      <p:sp>
        <p:nvSpPr>
          <p:cNvPr id="27" name="Text Box 2"/>
          <p:cNvSpPr txBox="1">
            <a:spLocks noChangeArrowheads="1"/>
          </p:cNvSpPr>
          <p:nvPr/>
        </p:nvSpPr>
        <p:spPr bwMode="auto">
          <a:xfrm>
            <a:off x="4700588" y="2224087"/>
            <a:ext cx="4267200" cy="13573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इस नमूने को समीकरण कहते हैं। </a:t>
            </a:r>
            <a:r>
              <a:rPr lang="en-IN" dirty="0">
                <a:solidFill>
                  <a:srgbClr val="000000"/>
                </a:solidFill>
                <a:cs typeface="Arial" charset="0"/>
              </a:rPr>
              <a:t>  </a:t>
            </a:r>
          </a:p>
          <a:p>
            <a:pPr eaLnBrk="1" hangingPunct="1">
              <a:lnSpc>
                <a:spcPct val="120000"/>
              </a:lnSpc>
              <a:buSzPct val="100000"/>
              <a:buFont typeface="Arial" charset="0"/>
              <a:buChar char="•"/>
            </a:pPr>
            <a:r>
              <a:rPr lang="x-none" dirty="0">
                <a:solidFill>
                  <a:srgbClr val="000000"/>
                </a:solidFill>
                <a:cs typeface="Arial" charset="0"/>
              </a:rPr>
              <a:t>यह </a:t>
            </a:r>
            <a:r>
              <a:rPr lang="en-IN" dirty="0">
                <a:solidFill>
                  <a:srgbClr val="000000"/>
                </a:solidFill>
                <a:cs typeface="Arial" charset="0"/>
              </a:rPr>
              <a:t>6 x ? </a:t>
            </a:r>
            <a:r>
              <a:rPr lang="x-none" dirty="0">
                <a:solidFill>
                  <a:srgbClr val="000000"/>
                </a:solidFill>
                <a:cs typeface="Arial" charset="0"/>
              </a:rPr>
              <a:t>को</a:t>
            </a:r>
            <a:r>
              <a:rPr lang="en-IN" dirty="0">
                <a:solidFill>
                  <a:srgbClr val="000000"/>
                </a:solidFill>
                <a:cs typeface="Arial" charset="0"/>
              </a:rPr>
              <a:t> 72</a:t>
            </a:r>
            <a:r>
              <a:rPr lang="x-none" dirty="0">
                <a:solidFill>
                  <a:srgbClr val="000000"/>
                </a:solidFill>
                <a:cs typeface="Arial" charset="0"/>
              </a:rPr>
              <a:t> के बराबर मानता है। इसे ज्यादा आसानी से पढ़ने और समझने के लिए, हम इसे निम्न प्रकार से लिख सकते हैं</a:t>
            </a:r>
            <a:endParaRPr lang="en-IN" dirty="0">
              <a:solidFill>
                <a:srgbClr val="000000"/>
              </a:solidFill>
              <a:cs typeface="Arial" charset="0"/>
            </a:endParaRPr>
          </a:p>
        </p:txBody>
      </p:sp>
      <p:sp>
        <p:nvSpPr>
          <p:cNvPr id="28" name="Text Box 2"/>
          <p:cNvSpPr txBox="1">
            <a:spLocks noChangeArrowheads="1"/>
          </p:cNvSpPr>
          <p:nvPr/>
        </p:nvSpPr>
        <p:spPr bwMode="auto">
          <a:xfrm>
            <a:off x="4724400" y="4229100"/>
            <a:ext cx="4267200" cy="7239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जहां </a:t>
            </a:r>
            <a:r>
              <a:rPr lang="en-IN" dirty="0">
                <a:solidFill>
                  <a:srgbClr val="000000"/>
                </a:solidFill>
                <a:cs typeface="Arial" charset="0"/>
              </a:rPr>
              <a:t>p</a:t>
            </a:r>
            <a:r>
              <a:rPr lang="x-none" dirty="0">
                <a:solidFill>
                  <a:srgbClr val="000000"/>
                </a:solidFill>
                <a:cs typeface="Arial" charset="0"/>
              </a:rPr>
              <a:t> 1 किलो आलू के मूल्य को दर्शाता है। </a:t>
            </a:r>
            <a:endParaRPr lang="en-IN" dirty="0">
              <a:solidFill>
                <a:srgbClr val="000000"/>
              </a:solidFill>
              <a:cs typeface="Arial" charset="0"/>
            </a:endParaRPr>
          </a:p>
        </p:txBody>
      </p:sp>
      <p:sp>
        <p:nvSpPr>
          <p:cNvPr id="29" name="Rectangle 4"/>
          <p:cNvSpPr>
            <a:spLocks noChangeArrowheads="1"/>
          </p:cNvSpPr>
          <p:nvPr/>
        </p:nvSpPr>
        <p:spPr bwMode="auto">
          <a:xfrm>
            <a:off x="4724400" y="5257800"/>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b="1" u="sng" dirty="0">
                <a:solidFill>
                  <a:srgbClr val="000000"/>
                </a:solidFill>
                <a:latin typeface="Garamond" pitchFamily="18" charset="0"/>
              </a:rPr>
              <a:t>मुख्य बिंदु:</a:t>
            </a:r>
            <a:r>
              <a:rPr lang="x-none" sz="2000" dirty="0">
                <a:solidFill>
                  <a:srgbClr val="000000"/>
                </a:solidFill>
                <a:latin typeface="Garamond" pitchFamily="18" charset="0"/>
              </a:rPr>
              <a:t> समीकरण का प्रयोग दो संख्याओं को बराबर दर्शाने के लिए किया जाता है। </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3424299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EEADA3D-EB4C-446B-88D2-E8DC9D44EC0B}" type="slidenum">
              <a:rPr lang="en-US" sz="1600" b="1" smtClean="0">
                <a:solidFill>
                  <a:srgbClr val="000000"/>
                </a:solidFill>
              </a:rPr>
              <a:pPr algn="ctr" eaLnBrk="1" hangingPunct="1"/>
              <a:t>41</a:t>
            </a:fld>
            <a:endParaRPr lang="en-US" sz="1600" b="1">
              <a:solidFill>
                <a:srgbClr val="000000"/>
              </a:solidFill>
            </a:endParaRPr>
          </a:p>
        </p:txBody>
      </p:sp>
      <p:graphicFrame>
        <p:nvGraphicFramePr>
          <p:cNvPr id="15" name="Object 3"/>
          <p:cNvGraphicFramePr>
            <a:graphicFrameLocks noChangeAspect="1"/>
          </p:cNvGraphicFramePr>
          <p:nvPr>
            <p:extLst>
              <p:ext uri="{D42A27DB-BD31-4B8C-83A1-F6EECF244321}">
                <p14:modId xmlns:p14="http://schemas.microsoft.com/office/powerpoint/2010/main" val="3445833149"/>
              </p:ext>
            </p:extLst>
          </p:nvPr>
        </p:nvGraphicFramePr>
        <p:xfrm>
          <a:off x="1458913" y="3921125"/>
          <a:ext cx="1320800" cy="203200"/>
        </p:xfrm>
        <a:graphic>
          <a:graphicData uri="http://schemas.openxmlformats.org/presentationml/2006/ole">
            <mc:AlternateContent xmlns:mc="http://schemas.openxmlformats.org/markup-compatibility/2006">
              <mc:Choice xmlns:v="urn:schemas-microsoft-com:vml" Requires="v">
                <p:oleObj spid="_x0000_s544998" name="Equation" r:id="rId4" imgW="1320800" imgH="203200" progId="Equation.3">
                  <p:embed/>
                </p:oleObj>
              </mc:Choice>
              <mc:Fallback>
                <p:oleObj name="Equation" r:id="rId4" imgW="1320800" imgH="203200" progId="Equation.3">
                  <p:embed/>
                  <p:pic>
                    <p:nvPicPr>
                      <p:cNvPr id="0" name="Picture 58"/>
                      <p:cNvPicPr>
                        <a:picLocks noChangeAspect="1" noChangeArrowheads="1"/>
                      </p:cNvPicPr>
                      <p:nvPr/>
                    </p:nvPicPr>
                    <p:blipFill>
                      <a:blip r:embed="rId5"/>
                      <a:srcRect/>
                      <a:stretch>
                        <a:fillRect/>
                      </a:stretch>
                    </p:blipFill>
                    <p:spPr bwMode="auto">
                      <a:xfrm>
                        <a:off x="1458913" y="3921125"/>
                        <a:ext cx="1320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IN" sz="2400" dirty="0"/>
              <a:t>Equation for the complex problem</a:t>
            </a:r>
            <a:endParaRPr lang="en-GB" sz="2400" dirty="0"/>
          </a:p>
        </p:txBody>
      </p:sp>
      <p:sp>
        <p:nvSpPr>
          <p:cNvPr id="17" name="Text Box 2"/>
          <p:cNvSpPr txBox="1">
            <a:spLocks noChangeArrowheads="1"/>
          </p:cNvSpPr>
          <p:nvPr/>
        </p:nvSpPr>
        <p:spPr bwMode="auto">
          <a:xfrm>
            <a:off x="228600" y="1295400"/>
            <a:ext cx="4267200" cy="2062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and 8 </a:t>
            </a:r>
            <a:r>
              <a:rPr lang="en-IN" sz="2000" dirty="0" err="1">
                <a:solidFill>
                  <a:srgbClr val="000000"/>
                </a:solidFill>
                <a:cs typeface="Arial" charset="0"/>
              </a:rPr>
              <a:t>kgs</a:t>
            </a:r>
            <a:r>
              <a:rPr lang="en-IN" sz="2000" dirty="0">
                <a:solidFill>
                  <a:srgbClr val="000000"/>
                </a:solidFill>
                <a:cs typeface="Arial" charset="0"/>
              </a:rPr>
              <a:t> of tomatoes totally for Rs. 120.  If the cost of 1 kg of potato was Rs. 12 what is the cost of 1 kg of tomatoes 	?</a:t>
            </a:r>
          </a:p>
        </p:txBody>
      </p:sp>
      <p:sp>
        <p:nvSpPr>
          <p:cNvPr id="18" name="Text Box 2"/>
          <p:cNvSpPr txBox="1">
            <a:spLocks noChangeArrowheads="1"/>
          </p:cNvSpPr>
          <p:nvPr/>
        </p:nvSpPr>
        <p:spPr bwMode="auto">
          <a:xfrm>
            <a:off x="252412" y="4838700"/>
            <a:ext cx="4267200" cy="1028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Where t represents the cost of 1 kg of tomatoes. </a:t>
            </a:r>
          </a:p>
        </p:txBody>
      </p:sp>
      <p:graphicFrame>
        <p:nvGraphicFramePr>
          <p:cNvPr id="11" name="Object 3"/>
          <p:cNvGraphicFramePr>
            <a:graphicFrameLocks noChangeAspect="1"/>
          </p:cNvGraphicFramePr>
          <p:nvPr>
            <p:extLst>
              <p:ext uri="{D42A27DB-BD31-4B8C-83A1-F6EECF244321}">
                <p14:modId xmlns:p14="http://schemas.microsoft.com/office/powerpoint/2010/main" val="2969534219"/>
              </p:ext>
            </p:extLst>
          </p:nvPr>
        </p:nvGraphicFramePr>
        <p:xfrm>
          <a:off x="4824412" y="3806634"/>
          <a:ext cx="3429000" cy="431800"/>
        </p:xfrm>
        <a:graphic>
          <a:graphicData uri="http://schemas.openxmlformats.org/presentationml/2006/ole">
            <mc:AlternateContent xmlns:mc="http://schemas.openxmlformats.org/markup-compatibility/2006">
              <mc:Choice xmlns:v="urn:schemas-microsoft-com:vml" Requires="v">
                <p:oleObj spid="_x0000_s544999" name="Equation" r:id="rId6" imgW="3429000" imgH="431800" progId="Equation.3">
                  <p:embed/>
                </p:oleObj>
              </mc:Choice>
              <mc:Fallback>
                <p:oleObj name="Equation" r:id="rId6" imgW="3429000" imgH="431800"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4412" y="3806634"/>
                        <a:ext cx="34290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जटिल समस्याओं के लिए समीकरण </a:t>
            </a:r>
            <a:endParaRPr lang="en-GB" sz="2400" dirty="0"/>
          </a:p>
        </p:txBody>
      </p:sp>
      <p:sp>
        <p:nvSpPr>
          <p:cNvPr id="20" name="Text Box 2"/>
          <p:cNvSpPr txBox="1">
            <a:spLocks noChangeArrowheads="1"/>
          </p:cNvSpPr>
          <p:nvPr/>
        </p:nvSpPr>
        <p:spPr bwMode="auto">
          <a:xfrm>
            <a:off x="4648200" y="1295400"/>
            <a:ext cx="4267200" cy="2062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lvl="1" indent="-200025" eaLnBrk="1" hangingPunct="1">
              <a:lnSpc>
                <a:spcPct val="120000"/>
              </a:lnSpc>
              <a:buSzPct val="100000"/>
              <a:buFont typeface="Arial" charset="0"/>
              <a:buChar char="•"/>
            </a:pPr>
            <a:r>
              <a:rPr lang="x-none" sz="2000" dirty="0">
                <a:solidFill>
                  <a:srgbClr val="000000"/>
                </a:solidFill>
                <a:cs typeface="Arial" charset="0"/>
              </a:rPr>
              <a:t>आपने कुल 120 रुपए में 6 किलो आलू और 8 किलो </a:t>
            </a:r>
            <a:r>
              <a:rPr lang="x-none" sz="2000">
                <a:solidFill>
                  <a:srgbClr val="000000"/>
                </a:solidFill>
                <a:cs typeface="Arial" charset="0"/>
              </a:rPr>
              <a:t>टमाटर खरीदे। </a:t>
            </a:r>
            <a:r>
              <a:rPr lang="x-none" sz="2000" dirty="0">
                <a:solidFill>
                  <a:srgbClr val="000000"/>
                </a:solidFill>
                <a:cs typeface="Arial" charset="0"/>
              </a:rPr>
              <a:t>यदि 1 किलो आलू का मूल्य 12 था तो 1 किलो टमाटर का मूल्य कितना है</a:t>
            </a:r>
            <a:r>
              <a:rPr lang="en-IN" sz="2000" dirty="0">
                <a:solidFill>
                  <a:srgbClr val="000000"/>
                </a:solidFill>
                <a:cs typeface="Arial" charset="0"/>
              </a:rPr>
              <a:t>?</a:t>
            </a:r>
          </a:p>
        </p:txBody>
      </p:sp>
      <p:sp>
        <p:nvSpPr>
          <p:cNvPr id="21" name="Text Box 2"/>
          <p:cNvSpPr txBox="1">
            <a:spLocks noChangeArrowheads="1"/>
          </p:cNvSpPr>
          <p:nvPr/>
        </p:nvSpPr>
        <p:spPr bwMode="auto">
          <a:xfrm>
            <a:off x="4672012" y="4838700"/>
            <a:ext cx="4267200" cy="1028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यहां </a:t>
            </a:r>
            <a:r>
              <a:rPr lang="en-IN" sz="2000" dirty="0">
                <a:solidFill>
                  <a:srgbClr val="000000"/>
                </a:solidFill>
                <a:cs typeface="Arial" charset="0"/>
              </a:rPr>
              <a:t>t </a:t>
            </a:r>
            <a:r>
              <a:rPr lang="x-none" sz="2000" dirty="0">
                <a:solidFill>
                  <a:srgbClr val="000000"/>
                </a:solidFill>
                <a:cs typeface="Arial" charset="0"/>
              </a:rPr>
              <a:t>1 किलो टमाटर के मूल्य को दर्शाता है।</a:t>
            </a:r>
            <a:r>
              <a:rPr lang="en-IN" sz="2000" dirty="0">
                <a:solidFill>
                  <a:srgbClr val="000000"/>
                </a:solidFill>
                <a:cs typeface="Arial" charset="0"/>
              </a:rPr>
              <a:t> </a:t>
            </a:r>
          </a:p>
        </p:txBody>
      </p:sp>
    </p:spTree>
    <p:extLst>
      <p:ext uri="{BB962C8B-B14F-4D97-AF65-F5344CB8AC3E}">
        <p14:creationId xmlns:p14="http://schemas.microsoft.com/office/powerpoint/2010/main" val="42849248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6006F6D-7E65-47A2-BBCB-B15B8EE94784}" type="slidenum">
              <a:rPr lang="en-US" sz="1600" b="1" smtClean="0">
                <a:solidFill>
                  <a:srgbClr val="000000"/>
                </a:solidFill>
              </a:rPr>
              <a:pPr algn="ctr" eaLnBrk="1" hangingPunct="1"/>
              <a:t>42</a:t>
            </a:fld>
            <a:endParaRPr lang="en-US" sz="1600" b="1">
              <a:solidFill>
                <a:srgbClr val="000000"/>
              </a:solidFill>
            </a:endParaRPr>
          </a:p>
        </p:txBody>
      </p:sp>
      <p:graphicFrame>
        <p:nvGraphicFramePr>
          <p:cNvPr id="18" name="Object 3"/>
          <p:cNvGraphicFramePr>
            <a:graphicFrameLocks noChangeAspect="1"/>
          </p:cNvGraphicFramePr>
          <p:nvPr>
            <p:extLst>
              <p:ext uri="{D42A27DB-BD31-4B8C-83A1-F6EECF244321}">
                <p14:modId xmlns:p14="http://schemas.microsoft.com/office/powerpoint/2010/main" val="4059421991"/>
              </p:ext>
            </p:extLst>
          </p:nvPr>
        </p:nvGraphicFramePr>
        <p:xfrm>
          <a:off x="474663" y="1270000"/>
          <a:ext cx="647700" cy="190500"/>
        </p:xfrm>
        <a:graphic>
          <a:graphicData uri="http://schemas.openxmlformats.org/presentationml/2006/ole">
            <mc:AlternateContent xmlns:mc="http://schemas.openxmlformats.org/markup-compatibility/2006">
              <mc:Choice xmlns:v="urn:schemas-microsoft-com:vml" Requires="v">
                <p:oleObj spid="_x0000_s546440" name="Equation" r:id="rId4" imgW="647700" imgH="190500" progId="Equation.3">
                  <p:embed/>
                </p:oleObj>
              </mc:Choice>
              <mc:Fallback>
                <p:oleObj name="Equation" r:id="rId4" imgW="647700" imgH="190500" progId="Equation.3">
                  <p:embed/>
                  <p:pic>
                    <p:nvPicPr>
                      <p:cNvPr id="0" name="Picture 170"/>
                      <p:cNvPicPr>
                        <a:picLocks noChangeAspect="1" noChangeArrowheads="1"/>
                      </p:cNvPicPr>
                      <p:nvPr/>
                    </p:nvPicPr>
                    <p:blipFill>
                      <a:blip r:embed="rId5"/>
                      <a:srcRect/>
                      <a:stretch>
                        <a:fillRect/>
                      </a:stretch>
                    </p:blipFill>
                    <p:spPr bwMode="auto">
                      <a:xfrm>
                        <a:off x="474663" y="1270000"/>
                        <a:ext cx="6477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4"/>
          <p:cNvGraphicFramePr>
            <a:graphicFrameLocks noChangeAspect="1"/>
          </p:cNvGraphicFramePr>
          <p:nvPr>
            <p:extLst>
              <p:ext uri="{D42A27DB-BD31-4B8C-83A1-F6EECF244321}">
                <p14:modId xmlns:p14="http://schemas.microsoft.com/office/powerpoint/2010/main" val="393890597"/>
              </p:ext>
            </p:extLst>
          </p:nvPr>
        </p:nvGraphicFramePr>
        <p:xfrm>
          <a:off x="715963" y="4949825"/>
          <a:ext cx="787400" cy="393700"/>
        </p:xfrm>
        <a:graphic>
          <a:graphicData uri="http://schemas.openxmlformats.org/presentationml/2006/ole">
            <mc:AlternateContent xmlns:mc="http://schemas.openxmlformats.org/markup-compatibility/2006">
              <mc:Choice xmlns:v="urn:schemas-microsoft-com:vml" Requires="v">
                <p:oleObj spid="_x0000_s546441" name="Equation" r:id="rId6" imgW="787400" imgH="393700" progId="Equation.3">
                  <p:embed/>
                </p:oleObj>
              </mc:Choice>
              <mc:Fallback>
                <p:oleObj name="Equation" r:id="rId6" imgW="787400" imgH="393700" progId="Equation.3">
                  <p:embed/>
                  <p:pic>
                    <p:nvPicPr>
                      <p:cNvPr id="0" name="Picture 171"/>
                      <p:cNvPicPr>
                        <a:picLocks noChangeAspect="1" noChangeArrowheads="1"/>
                      </p:cNvPicPr>
                      <p:nvPr/>
                    </p:nvPicPr>
                    <p:blipFill>
                      <a:blip r:embed="rId7"/>
                      <a:srcRect/>
                      <a:stretch>
                        <a:fillRect/>
                      </a:stretch>
                    </p:blipFill>
                    <p:spPr bwMode="auto">
                      <a:xfrm>
                        <a:off x="715963" y="4949825"/>
                        <a:ext cx="7874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5"/>
          <p:cNvGraphicFramePr>
            <a:graphicFrameLocks noChangeAspect="1"/>
          </p:cNvGraphicFramePr>
          <p:nvPr>
            <p:extLst>
              <p:ext uri="{D42A27DB-BD31-4B8C-83A1-F6EECF244321}">
                <p14:modId xmlns:p14="http://schemas.microsoft.com/office/powerpoint/2010/main" val="1903739907"/>
              </p:ext>
            </p:extLst>
          </p:nvPr>
        </p:nvGraphicFramePr>
        <p:xfrm>
          <a:off x="733425" y="5842000"/>
          <a:ext cx="800100" cy="635000"/>
        </p:xfrm>
        <a:graphic>
          <a:graphicData uri="http://schemas.openxmlformats.org/presentationml/2006/ole">
            <mc:AlternateContent xmlns:mc="http://schemas.openxmlformats.org/markup-compatibility/2006">
              <mc:Choice xmlns:v="urn:schemas-microsoft-com:vml" Requires="v">
                <p:oleObj spid="_x0000_s546442" name="Equation" r:id="rId8" imgW="800100" imgH="635000" progId="Equation.3">
                  <p:embed/>
                </p:oleObj>
              </mc:Choice>
              <mc:Fallback>
                <p:oleObj name="Equation" r:id="rId8" imgW="800100" imgH="635000" progId="Equation.3">
                  <p:embed/>
                  <p:pic>
                    <p:nvPicPr>
                      <p:cNvPr id="0" name="Picture 172"/>
                      <p:cNvPicPr>
                        <a:picLocks noChangeAspect="1" noChangeArrowheads="1"/>
                      </p:cNvPicPr>
                      <p:nvPr/>
                    </p:nvPicPr>
                    <p:blipFill>
                      <a:blip r:embed="rId9"/>
                      <a:srcRect/>
                      <a:stretch>
                        <a:fillRect/>
                      </a:stretch>
                    </p:blipFill>
                    <p:spPr bwMode="auto">
                      <a:xfrm>
                        <a:off x="733425" y="5842000"/>
                        <a:ext cx="800100"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22" name="Text Box 2"/>
          <p:cNvSpPr txBox="1">
            <a:spLocks noChangeArrowheads="1"/>
          </p:cNvSpPr>
          <p:nvPr/>
        </p:nvSpPr>
        <p:spPr bwMode="auto">
          <a:xfrm>
            <a:off x="152400" y="1690687"/>
            <a:ext cx="4267200" cy="30241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We intuitively know that the cost of 1 kg of potato is Rs. 12.  But let us see how to find that out systematically</a:t>
            </a:r>
          </a:p>
          <a:p>
            <a:pPr eaLnBrk="1" hangingPunct="1">
              <a:lnSpc>
                <a:spcPct val="120000"/>
              </a:lnSpc>
              <a:buSzPct val="100000"/>
              <a:buFont typeface="Arial" charset="0"/>
              <a:buChar char="•"/>
            </a:pPr>
            <a:r>
              <a:rPr lang="en-IN" dirty="0">
                <a:solidFill>
                  <a:srgbClr val="000000"/>
                </a:solidFill>
                <a:cs typeface="Arial" charset="0"/>
              </a:rPr>
              <a:t>From this equation we have to find the value of p.</a:t>
            </a:r>
          </a:p>
          <a:p>
            <a:pPr eaLnBrk="1" hangingPunct="1">
              <a:lnSpc>
                <a:spcPct val="120000"/>
              </a:lnSpc>
              <a:buSzPct val="100000"/>
              <a:buFont typeface="Arial" charset="0"/>
              <a:buChar char="•"/>
            </a:pPr>
            <a:r>
              <a:rPr lang="en-IN" dirty="0">
                <a:solidFill>
                  <a:srgbClr val="000000"/>
                </a:solidFill>
                <a:cs typeface="Arial" charset="0"/>
              </a:rPr>
              <a:t>We are allowed to do the same operation on both sides of an equation.  So we divide both sides of the equation by 6.</a:t>
            </a:r>
          </a:p>
        </p:txBody>
      </p:sp>
      <p:graphicFrame>
        <p:nvGraphicFramePr>
          <p:cNvPr id="13" name="Object 3"/>
          <p:cNvGraphicFramePr>
            <a:graphicFrameLocks noChangeAspect="1"/>
          </p:cNvGraphicFramePr>
          <p:nvPr>
            <p:extLst>
              <p:ext uri="{D42A27DB-BD31-4B8C-83A1-F6EECF244321}">
                <p14:modId xmlns:p14="http://schemas.microsoft.com/office/powerpoint/2010/main" val="338660022"/>
              </p:ext>
            </p:extLst>
          </p:nvPr>
        </p:nvGraphicFramePr>
        <p:xfrm>
          <a:off x="4773612" y="1219200"/>
          <a:ext cx="1041400" cy="292100"/>
        </p:xfrm>
        <a:graphic>
          <a:graphicData uri="http://schemas.openxmlformats.org/presentationml/2006/ole">
            <mc:AlternateContent xmlns:mc="http://schemas.openxmlformats.org/markup-compatibility/2006">
              <mc:Choice xmlns:v="urn:schemas-microsoft-com:vml" Requires="v">
                <p:oleObj spid="_x0000_s546443" name="Equation" r:id="rId10" imgW="1040948" imgH="291973" progId="Equation.3">
                  <p:embed/>
                </p:oleObj>
              </mc:Choice>
              <mc:Fallback>
                <p:oleObj name="Equation" r:id="rId10" imgW="1040948" imgH="291973"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73612" y="1219200"/>
                        <a:ext cx="1041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4"/>
          <p:cNvGraphicFramePr>
            <a:graphicFrameLocks noChangeAspect="1"/>
          </p:cNvGraphicFramePr>
          <p:nvPr>
            <p:extLst>
              <p:ext uri="{D42A27DB-BD31-4B8C-83A1-F6EECF244321}">
                <p14:modId xmlns:p14="http://schemas.microsoft.com/office/powerpoint/2010/main" val="2594897799"/>
              </p:ext>
            </p:extLst>
          </p:nvPr>
        </p:nvGraphicFramePr>
        <p:xfrm>
          <a:off x="4976812" y="4841875"/>
          <a:ext cx="1257300" cy="609600"/>
        </p:xfrm>
        <a:graphic>
          <a:graphicData uri="http://schemas.openxmlformats.org/presentationml/2006/ole">
            <mc:AlternateContent xmlns:mc="http://schemas.openxmlformats.org/markup-compatibility/2006">
              <mc:Choice xmlns:v="urn:schemas-microsoft-com:vml" Requires="v">
                <p:oleObj spid="_x0000_s546444" name="Equation" r:id="rId12" imgW="1257300" imgH="609600" progId="Equation.3">
                  <p:embed/>
                </p:oleObj>
              </mc:Choice>
              <mc:Fallback>
                <p:oleObj name="Equation" r:id="rId12" imgW="1257300" imgH="6096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76812" y="4841875"/>
                        <a:ext cx="12573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5"/>
          <p:cNvGraphicFramePr>
            <a:graphicFrameLocks noChangeAspect="1"/>
          </p:cNvGraphicFramePr>
          <p:nvPr>
            <p:extLst>
              <p:ext uri="{D42A27DB-BD31-4B8C-83A1-F6EECF244321}">
                <p14:modId xmlns:p14="http://schemas.microsoft.com/office/powerpoint/2010/main" val="3048593335"/>
              </p:ext>
            </p:extLst>
          </p:nvPr>
        </p:nvGraphicFramePr>
        <p:xfrm>
          <a:off x="4981574" y="5638800"/>
          <a:ext cx="1295400" cy="990600"/>
        </p:xfrm>
        <a:graphic>
          <a:graphicData uri="http://schemas.openxmlformats.org/presentationml/2006/ole">
            <mc:AlternateContent xmlns:mc="http://schemas.openxmlformats.org/markup-compatibility/2006">
              <mc:Choice xmlns:v="urn:schemas-microsoft-com:vml" Requires="v">
                <p:oleObj spid="_x0000_s546445" name="Equation" r:id="rId14" imgW="1295400" imgH="990600" progId="Equation.3">
                  <p:embed/>
                </p:oleObj>
              </mc:Choice>
              <mc:Fallback>
                <p:oleObj name="Equation" r:id="rId14" imgW="1295400" imgH="990600" progId="Equation.3">
                  <p:embed/>
                  <p:pic>
                    <p:nvPicPr>
                      <p:cNvPr id="0" name="Picture 17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81574" y="5638800"/>
                        <a:ext cx="12954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endParaRPr lang="en-GB" sz="2400" dirty="0"/>
          </a:p>
        </p:txBody>
      </p:sp>
      <p:sp>
        <p:nvSpPr>
          <p:cNvPr id="24" name="Text Box 2"/>
          <p:cNvSpPr txBox="1">
            <a:spLocks noChangeArrowheads="1"/>
          </p:cNvSpPr>
          <p:nvPr/>
        </p:nvSpPr>
        <p:spPr bwMode="auto">
          <a:xfrm>
            <a:off x="4648200" y="1690687"/>
            <a:ext cx="4267200" cy="30241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700" dirty="0">
                <a:solidFill>
                  <a:srgbClr val="000000"/>
                </a:solidFill>
                <a:cs typeface="Arial" charset="0"/>
              </a:rPr>
              <a:t>अंदाजे से हम यह जानते हैं कि 1 किलो आलू का मूल्य 12 रुपए है। लेकिन आइए देखते हैं व्यवस्थि‍त रूप से यह कैसे पता लगाते हैं </a:t>
            </a:r>
            <a:endParaRPr lang="en-IN" sz="1700" dirty="0">
              <a:solidFill>
                <a:srgbClr val="000000"/>
              </a:solidFill>
              <a:cs typeface="Arial" charset="0"/>
            </a:endParaRPr>
          </a:p>
          <a:p>
            <a:pPr eaLnBrk="1" hangingPunct="1">
              <a:lnSpc>
                <a:spcPct val="120000"/>
              </a:lnSpc>
              <a:buSzPct val="100000"/>
              <a:buFont typeface="Arial" charset="0"/>
              <a:buChar char="•"/>
            </a:pPr>
            <a:r>
              <a:rPr lang="x-none" sz="1700" dirty="0">
                <a:solidFill>
                  <a:srgbClr val="000000"/>
                </a:solidFill>
                <a:cs typeface="Arial" charset="0"/>
              </a:rPr>
              <a:t>इस समीकरण से हमें </a:t>
            </a:r>
            <a:r>
              <a:rPr lang="en-IN" sz="1700" dirty="0">
                <a:solidFill>
                  <a:srgbClr val="000000"/>
                </a:solidFill>
                <a:cs typeface="Arial" charset="0"/>
              </a:rPr>
              <a:t>p</a:t>
            </a:r>
            <a:r>
              <a:rPr lang="x-none" sz="1700" dirty="0">
                <a:solidFill>
                  <a:srgbClr val="000000"/>
                </a:solidFill>
                <a:cs typeface="Arial" charset="0"/>
              </a:rPr>
              <a:t> का मान/वैल्यू पता करना है। </a:t>
            </a:r>
            <a:endParaRPr lang="en-IN" sz="1700" dirty="0">
              <a:solidFill>
                <a:srgbClr val="000000"/>
              </a:solidFill>
              <a:cs typeface="Arial" charset="0"/>
            </a:endParaRPr>
          </a:p>
          <a:p>
            <a:pPr eaLnBrk="1" hangingPunct="1">
              <a:lnSpc>
                <a:spcPct val="120000"/>
              </a:lnSpc>
              <a:buSzPct val="100000"/>
              <a:buFont typeface="Arial" charset="0"/>
              <a:buChar char="•"/>
            </a:pPr>
            <a:r>
              <a:rPr lang="x-none" sz="1700" dirty="0">
                <a:solidFill>
                  <a:srgbClr val="000000"/>
                </a:solidFill>
                <a:cs typeface="Arial" charset="0"/>
              </a:rPr>
              <a:t>हम एक समीकरण के दोनों ओर एक ही सिद्धांत का प्रयोग कर सकते हैं। तो हम समीकरण के दोनों तरफ को 6 से विभाजित करते हैं।  </a:t>
            </a:r>
            <a:endParaRPr lang="en-IN" sz="1700" dirty="0">
              <a:solidFill>
                <a:srgbClr val="000000"/>
              </a:solidFill>
              <a:cs typeface="Arial" charset="0"/>
            </a:endParaRPr>
          </a:p>
        </p:txBody>
      </p:sp>
    </p:spTree>
    <p:extLst>
      <p:ext uri="{BB962C8B-B14F-4D97-AF65-F5344CB8AC3E}">
        <p14:creationId xmlns:p14="http://schemas.microsoft.com/office/powerpoint/2010/main" val="153968912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CEB887A-6E41-4363-9AB4-B9CB5B95F876}" type="slidenum">
              <a:rPr lang="en-US" sz="1600" b="1" smtClean="0">
                <a:solidFill>
                  <a:srgbClr val="000000"/>
                </a:solidFill>
              </a:rPr>
              <a:pPr algn="ctr" eaLnBrk="1" hangingPunct="1"/>
              <a:t>43</a:t>
            </a:fld>
            <a:endParaRPr lang="en-US" sz="1600" b="1">
              <a:solidFill>
                <a:srgbClr val="000000"/>
              </a:solidFill>
            </a:endParaRPr>
          </a:p>
        </p:txBody>
      </p:sp>
      <p:graphicFrame>
        <p:nvGraphicFramePr>
          <p:cNvPr id="25" name="Object 6"/>
          <p:cNvGraphicFramePr>
            <a:graphicFrameLocks noChangeAspect="1"/>
          </p:cNvGraphicFramePr>
          <p:nvPr>
            <p:extLst>
              <p:ext uri="{D42A27DB-BD31-4B8C-83A1-F6EECF244321}">
                <p14:modId xmlns:p14="http://schemas.microsoft.com/office/powerpoint/2010/main" val="491915271"/>
              </p:ext>
            </p:extLst>
          </p:nvPr>
        </p:nvGraphicFramePr>
        <p:xfrm>
          <a:off x="1122363" y="2109788"/>
          <a:ext cx="1320800" cy="203200"/>
        </p:xfrm>
        <a:graphic>
          <a:graphicData uri="http://schemas.openxmlformats.org/presentationml/2006/ole">
            <mc:AlternateContent xmlns:mc="http://schemas.openxmlformats.org/markup-compatibility/2006">
              <mc:Choice xmlns:v="urn:schemas-microsoft-com:vml" Requires="v">
                <p:oleObj spid="_x0000_s556280" name="Equation" r:id="rId4" imgW="1320800" imgH="203200" progId="Equation.3">
                  <p:embed/>
                </p:oleObj>
              </mc:Choice>
              <mc:Fallback>
                <p:oleObj name="Equation" r:id="rId4" imgW="1320800" imgH="203200" progId="Equation.3">
                  <p:embed/>
                  <p:pic>
                    <p:nvPicPr>
                      <p:cNvPr id="0" name="Picture 338"/>
                      <p:cNvPicPr>
                        <a:picLocks noChangeAspect="1" noChangeArrowheads="1"/>
                      </p:cNvPicPr>
                      <p:nvPr/>
                    </p:nvPicPr>
                    <p:blipFill>
                      <a:blip r:embed="rId5"/>
                      <a:srcRect/>
                      <a:stretch>
                        <a:fillRect/>
                      </a:stretch>
                    </p:blipFill>
                    <p:spPr bwMode="auto">
                      <a:xfrm>
                        <a:off x="1122363" y="2109788"/>
                        <a:ext cx="1320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7"/>
          <p:cNvGraphicFramePr>
            <a:graphicFrameLocks noChangeAspect="1"/>
          </p:cNvGraphicFramePr>
          <p:nvPr>
            <p:extLst>
              <p:ext uri="{D42A27DB-BD31-4B8C-83A1-F6EECF244321}">
                <p14:modId xmlns:p14="http://schemas.microsoft.com/office/powerpoint/2010/main" val="3857633640"/>
              </p:ext>
            </p:extLst>
          </p:nvPr>
        </p:nvGraphicFramePr>
        <p:xfrm>
          <a:off x="969963" y="2597150"/>
          <a:ext cx="1041400" cy="241300"/>
        </p:xfrm>
        <a:graphic>
          <a:graphicData uri="http://schemas.openxmlformats.org/presentationml/2006/ole">
            <mc:AlternateContent xmlns:mc="http://schemas.openxmlformats.org/markup-compatibility/2006">
              <mc:Choice xmlns:v="urn:schemas-microsoft-com:vml" Requires="v">
                <p:oleObj spid="_x0000_s556281" name="Equation" r:id="rId6" imgW="1041400" imgH="241300" progId="Equation.3">
                  <p:embed/>
                </p:oleObj>
              </mc:Choice>
              <mc:Fallback>
                <p:oleObj name="Equation" r:id="rId6" imgW="1041400" imgH="241300" progId="Equation.3">
                  <p:embed/>
                  <p:pic>
                    <p:nvPicPr>
                      <p:cNvPr id="0" name="Picture 339"/>
                      <p:cNvPicPr>
                        <a:picLocks noChangeAspect="1" noChangeArrowheads="1"/>
                      </p:cNvPicPr>
                      <p:nvPr/>
                    </p:nvPicPr>
                    <p:blipFill>
                      <a:blip r:embed="rId7"/>
                      <a:srcRect/>
                      <a:stretch>
                        <a:fillRect/>
                      </a:stretch>
                    </p:blipFill>
                    <p:spPr bwMode="auto">
                      <a:xfrm>
                        <a:off x="969963" y="2597150"/>
                        <a:ext cx="10414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8"/>
          <p:cNvGraphicFramePr>
            <a:graphicFrameLocks noChangeAspect="1"/>
          </p:cNvGraphicFramePr>
          <p:nvPr>
            <p:extLst>
              <p:ext uri="{D42A27DB-BD31-4B8C-83A1-F6EECF244321}">
                <p14:modId xmlns:p14="http://schemas.microsoft.com/office/powerpoint/2010/main" val="547015167"/>
              </p:ext>
            </p:extLst>
          </p:nvPr>
        </p:nvGraphicFramePr>
        <p:xfrm>
          <a:off x="1312863" y="3663950"/>
          <a:ext cx="1612900" cy="241300"/>
        </p:xfrm>
        <a:graphic>
          <a:graphicData uri="http://schemas.openxmlformats.org/presentationml/2006/ole">
            <mc:AlternateContent xmlns:mc="http://schemas.openxmlformats.org/markup-compatibility/2006">
              <mc:Choice xmlns:v="urn:schemas-microsoft-com:vml" Requires="v">
                <p:oleObj spid="_x0000_s556282" name="Equation" r:id="rId8" imgW="1612900" imgH="241300" progId="Equation.3">
                  <p:embed/>
                </p:oleObj>
              </mc:Choice>
              <mc:Fallback>
                <p:oleObj name="Equation" r:id="rId8" imgW="1612900" imgH="241300" progId="Equation.3">
                  <p:embed/>
                  <p:pic>
                    <p:nvPicPr>
                      <p:cNvPr id="0" name="Picture 340"/>
                      <p:cNvPicPr>
                        <a:picLocks noChangeAspect="1" noChangeArrowheads="1"/>
                      </p:cNvPicPr>
                      <p:nvPr/>
                    </p:nvPicPr>
                    <p:blipFill>
                      <a:blip r:embed="rId9"/>
                      <a:srcRect/>
                      <a:stretch>
                        <a:fillRect/>
                      </a:stretch>
                    </p:blipFill>
                    <p:spPr bwMode="auto">
                      <a:xfrm>
                        <a:off x="1312863" y="3663950"/>
                        <a:ext cx="16129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8" name="Group 36"/>
          <p:cNvGrpSpPr>
            <a:grpSpLocks/>
          </p:cNvGrpSpPr>
          <p:nvPr/>
        </p:nvGrpSpPr>
        <p:grpSpPr bwMode="auto">
          <a:xfrm>
            <a:off x="1081087" y="4105275"/>
            <a:ext cx="1304926" cy="428625"/>
            <a:chOff x="757238" y="3714750"/>
            <a:chExt cx="1304926" cy="428625"/>
          </a:xfrm>
        </p:grpSpPr>
        <p:graphicFrame>
          <p:nvGraphicFramePr>
            <p:cNvPr id="29" name="Object 9"/>
            <p:cNvGraphicFramePr>
              <a:graphicFrameLocks noChangeAspect="1"/>
            </p:cNvGraphicFramePr>
            <p:nvPr>
              <p:extLst>
                <p:ext uri="{D42A27DB-BD31-4B8C-83A1-F6EECF244321}">
                  <p14:modId xmlns:p14="http://schemas.microsoft.com/office/powerpoint/2010/main" val="2103058058"/>
                </p:ext>
              </p:extLst>
            </p:nvPr>
          </p:nvGraphicFramePr>
          <p:xfrm>
            <a:off x="804864" y="3844925"/>
            <a:ext cx="1257300" cy="241300"/>
          </p:xfrm>
          <a:graphic>
            <a:graphicData uri="http://schemas.openxmlformats.org/presentationml/2006/ole">
              <mc:AlternateContent xmlns:mc="http://schemas.openxmlformats.org/markup-compatibility/2006">
                <mc:Choice xmlns:v="urn:schemas-microsoft-com:vml" Requires="v">
                  <p:oleObj spid="_x0000_s556283" name="Equation" r:id="rId10" imgW="1257300" imgH="241300" progId="Equation.3">
                    <p:embed/>
                  </p:oleObj>
                </mc:Choice>
                <mc:Fallback>
                  <p:oleObj name="Equation" r:id="rId10" imgW="1257300" imgH="241300" progId="Equation.3">
                    <p:embed/>
                    <p:pic>
                      <p:nvPicPr>
                        <p:cNvPr id="0" name="Picture 341"/>
                        <p:cNvPicPr>
                          <a:picLocks noChangeAspect="1" noChangeArrowheads="1"/>
                        </p:cNvPicPr>
                        <p:nvPr/>
                      </p:nvPicPr>
                      <p:blipFill>
                        <a:blip r:embed="rId11"/>
                        <a:srcRect/>
                        <a:stretch>
                          <a:fillRect/>
                        </a:stretch>
                      </p:blipFill>
                      <p:spPr bwMode="auto">
                        <a:xfrm>
                          <a:off x="804864" y="3844925"/>
                          <a:ext cx="12573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0" name="Straight Connector 29"/>
            <p:cNvCxnSpPr/>
            <p:nvPr/>
          </p:nvCxnSpPr>
          <p:spPr>
            <a:xfrm rot="5400000">
              <a:off x="650082" y="3821906"/>
              <a:ext cx="428625" cy="2143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473995" y="3821907"/>
              <a:ext cx="428625" cy="2143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2" name="Object 10"/>
          <p:cNvGraphicFramePr>
            <a:graphicFrameLocks noChangeAspect="1"/>
          </p:cNvGraphicFramePr>
          <p:nvPr>
            <p:extLst>
              <p:ext uri="{D42A27DB-BD31-4B8C-83A1-F6EECF244321}">
                <p14:modId xmlns:p14="http://schemas.microsoft.com/office/powerpoint/2010/main" val="2119055764"/>
              </p:ext>
            </p:extLst>
          </p:nvPr>
        </p:nvGraphicFramePr>
        <p:xfrm>
          <a:off x="904875" y="4806950"/>
          <a:ext cx="685800" cy="241300"/>
        </p:xfrm>
        <a:graphic>
          <a:graphicData uri="http://schemas.openxmlformats.org/presentationml/2006/ole">
            <mc:AlternateContent xmlns:mc="http://schemas.openxmlformats.org/markup-compatibility/2006">
              <mc:Choice xmlns:v="urn:schemas-microsoft-com:vml" Requires="v">
                <p:oleObj spid="_x0000_s556284" name="Equation" r:id="rId12" imgW="685800" imgH="241300" progId="Equation.3">
                  <p:embed/>
                </p:oleObj>
              </mc:Choice>
              <mc:Fallback>
                <p:oleObj name="Equation" r:id="rId12" imgW="685800" imgH="241300" progId="Equation.3">
                  <p:embed/>
                  <p:pic>
                    <p:nvPicPr>
                      <p:cNvPr id="0" name="Picture 342"/>
                      <p:cNvPicPr>
                        <a:picLocks noChangeAspect="1" noChangeArrowheads="1"/>
                      </p:cNvPicPr>
                      <p:nvPr/>
                    </p:nvPicPr>
                    <p:blipFill>
                      <a:blip r:embed="rId13"/>
                      <a:srcRect/>
                      <a:stretch>
                        <a:fillRect/>
                      </a:stretch>
                    </p:blipFill>
                    <p:spPr bwMode="auto">
                      <a:xfrm>
                        <a:off x="904875" y="4806950"/>
                        <a:ext cx="6858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1"/>
          <p:cNvGraphicFramePr>
            <a:graphicFrameLocks noChangeAspect="1"/>
          </p:cNvGraphicFramePr>
          <p:nvPr>
            <p:extLst>
              <p:ext uri="{D42A27DB-BD31-4B8C-83A1-F6EECF244321}">
                <p14:modId xmlns:p14="http://schemas.microsoft.com/office/powerpoint/2010/main" val="2913676721"/>
              </p:ext>
            </p:extLst>
          </p:nvPr>
        </p:nvGraphicFramePr>
        <p:xfrm>
          <a:off x="919163" y="6032500"/>
          <a:ext cx="736600" cy="393700"/>
        </p:xfrm>
        <a:graphic>
          <a:graphicData uri="http://schemas.openxmlformats.org/presentationml/2006/ole">
            <mc:AlternateContent xmlns:mc="http://schemas.openxmlformats.org/markup-compatibility/2006">
              <mc:Choice xmlns:v="urn:schemas-microsoft-com:vml" Requires="v">
                <p:oleObj spid="_x0000_s556285" name="Equation" r:id="rId14" imgW="736600" imgH="393700" progId="Equation.3">
                  <p:embed/>
                </p:oleObj>
              </mc:Choice>
              <mc:Fallback>
                <p:oleObj name="Equation" r:id="rId14" imgW="736600" imgH="393700" progId="Equation.3">
                  <p:embed/>
                  <p:pic>
                    <p:nvPicPr>
                      <p:cNvPr id="0" name="Picture 343"/>
                      <p:cNvPicPr>
                        <a:picLocks noChangeAspect="1" noChangeArrowheads="1"/>
                      </p:cNvPicPr>
                      <p:nvPr/>
                    </p:nvPicPr>
                    <p:blipFill>
                      <a:blip r:embed="rId15"/>
                      <a:srcRect/>
                      <a:stretch>
                        <a:fillRect/>
                      </a:stretch>
                    </p:blipFill>
                    <p:spPr bwMode="auto">
                      <a:xfrm>
                        <a:off x="919163" y="6032500"/>
                        <a:ext cx="73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35" name="Text Box 2"/>
          <p:cNvSpPr txBox="1">
            <a:spLocks noChangeArrowheads="1"/>
          </p:cNvSpPr>
          <p:nvPr/>
        </p:nvSpPr>
        <p:spPr bwMode="auto">
          <a:xfrm>
            <a:off x="228600" y="1295401"/>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Let us try and solve..</a:t>
            </a:r>
          </a:p>
        </p:txBody>
      </p:sp>
      <p:sp>
        <p:nvSpPr>
          <p:cNvPr id="36" name="Text Box 2"/>
          <p:cNvSpPr txBox="1">
            <a:spLocks noChangeArrowheads="1"/>
          </p:cNvSpPr>
          <p:nvPr/>
        </p:nvSpPr>
        <p:spPr bwMode="auto">
          <a:xfrm>
            <a:off x="252412" y="29718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Subtracting 72 from both sides ...</a:t>
            </a:r>
          </a:p>
        </p:txBody>
      </p:sp>
      <p:sp>
        <p:nvSpPr>
          <p:cNvPr id="37" name="Text Box 2"/>
          <p:cNvSpPr txBox="1">
            <a:spLocks noChangeArrowheads="1"/>
          </p:cNvSpPr>
          <p:nvPr/>
        </p:nvSpPr>
        <p:spPr bwMode="auto">
          <a:xfrm>
            <a:off x="252412" y="51816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Now, dividing both sides by 8 ...</a:t>
            </a:r>
          </a:p>
        </p:txBody>
      </p:sp>
      <p:graphicFrame>
        <p:nvGraphicFramePr>
          <p:cNvPr id="38" name="Object 6"/>
          <p:cNvGraphicFramePr>
            <a:graphicFrameLocks noChangeAspect="1"/>
          </p:cNvGraphicFramePr>
          <p:nvPr>
            <p:extLst>
              <p:ext uri="{D42A27DB-BD31-4B8C-83A1-F6EECF244321}">
                <p14:modId xmlns:p14="http://schemas.microsoft.com/office/powerpoint/2010/main" val="1107618608"/>
              </p:ext>
            </p:extLst>
          </p:nvPr>
        </p:nvGraphicFramePr>
        <p:xfrm>
          <a:off x="4989512" y="2039938"/>
          <a:ext cx="2578100" cy="342900"/>
        </p:xfrm>
        <a:graphic>
          <a:graphicData uri="http://schemas.openxmlformats.org/presentationml/2006/ole">
            <mc:AlternateContent xmlns:mc="http://schemas.openxmlformats.org/markup-compatibility/2006">
              <mc:Choice xmlns:v="urn:schemas-microsoft-com:vml" Requires="v">
                <p:oleObj spid="_x0000_s556286" name="Equation" r:id="rId16" imgW="2578100" imgH="342900" progId="Equation.3">
                  <p:embed/>
                </p:oleObj>
              </mc:Choice>
              <mc:Fallback>
                <p:oleObj name="Equation" r:id="rId16" imgW="2578100" imgH="342900" progId="Equation.3">
                  <p:embed/>
                  <p:pic>
                    <p:nvPicPr>
                      <p:cNvPr id="0" name="Picture 34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89512" y="2039938"/>
                        <a:ext cx="25781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7"/>
          <p:cNvGraphicFramePr>
            <a:graphicFrameLocks noChangeAspect="1"/>
          </p:cNvGraphicFramePr>
          <p:nvPr>
            <p:extLst>
              <p:ext uri="{D42A27DB-BD31-4B8C-83A1-F6EECF244321}">
                <p14:modId xmlns:p14="http://schemas.microsoft.com/office/powerpoint/2010/main" val="2535989292"/>
              </p:ext>
            </p:extLst>
          </p:nvPr>
        </p:nvGraphicFramePr>
        <p:xfrm>
          <a:off x="4989512" y="2540000"/>
          <a:ext cx="1993900" cy="355600"/>
        </p:xfrm>
        <a:graphic>
          <a:graphicData uri="http://schemas.openxmlformats.org/presentationml/2006/ole">
            <mc:AlternateContent xmlns:mc="http://schemas.openxmlformats.org/markup-compatibility/2006">
              <mc:Choice xmlns:v="urn:schemas-microsoft-com:vml" Requires="v">
                <p:oleObj spid="_x0000_s556287" name="Equation" r:id="rId18" imgW="1993900" imgH="355600" progId="Equation.3">
                  <p:embed/>
                </p:oleObj>
              </mc:Choice>
              <mc:Fallback>
                <p:oleObj name="Equation" r:id="rId18" imgW="1993900" imgH="355600" progId="Equation.3">
                  <p:embed/>
                  <p:pic>
                    <p:nvPicPr>
                      <p:cNvPr id="0" name="Picture 34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9512" y="2540000"/>
                        <a:ext cx="1993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8"/>
          <p:cNvGraphicFramePr>
            <a:graphicFrameLocks noChangeAspect="1"/>
          </p:cNvGraphicFramePr>
          <p:nvPr>
            <p:extLst>
              <p:ext uri="{D42A27DB-BD31-4B8C-83A1-F6EECF244321}">
                <p14:modId xmlns:p14="http://schemas.microsoft.com/office/powerpoint/2010/main" val="233922678"/>
              </p:ext>
            </p:extLst>
          </p:nvPr>
        </p:nvGraphicFramePr>
        <p:xfrm>
          <a:off x="5053012" y="3606800"/>
          <a:ext cx="3124200" cy="355600"/>
        </p:xfrm>
        <a:graphic>
          <a:graphicData uri="http://schemas.openxmlformats.org/presentationml/2006/ole">
            <mc:AlternateContent xmlns:mc="http://schemas.openxmlformats.org/markup-compatibility/2006">
              <mc:Choice xmlns:v="urn:schemas-microsoft-com:vml" Requires="v">
                <p:oleObj spid="_x0000_s556288" name="Equation" r:id="rId20" imgW="3124200" imgH="355600" progId="Equation.3">
                  <p:embed/>
                </p:oleObj>
              </mc:Choice>
              <mc:Fallback>
                <p:oleObj name="Equation" r:id="rId20" imgW="3124200" imgH="355600" progId="Equation.3">
                  <p:embed/>
                  <p:pic>
                    <p:nvPicPr>
                      <p:cNvPr id="0" name="Picture 34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53012" y="3606800"/>
                        <a:ext cx="31242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1" name="Group 36"/>
          <p:cNvGrpSpPr>
            <a:grpSpLocks/>
          </p:cNvGrpSpPr>
          <p:nvPr/>
        </p:nvGrpSpPr>
        <p:grpSpPr bwMode="auto">
          <a:xfrm>
            <a:off x="5033962" y="4105275"/>
            <a:ext cx="2438400" cy="428625"/>
            <a:chOff x="214313" y="3714750"/>
            <a:chExt cx="2438400" cy="428625"/>
          </a:xfrm>
        </p:grpSpPr>
        <p:graphicFrame>
          <p:nvGraphicFramePr>
            <p:cNvPr id="42" name="Object 9"/>
            <p:cNvGraphicFramePr>
              <a:graphicFrameLocks noChangeAspect="1"/>
            </p:cNvGraphicFramePr>
            <p:nvPr/>
          </p:nvGraphicFramePr>
          <p:xfrm>
            <a:off x="214313" y="3787775"/>
            <a:ext cx="2438400" cy="355600"/>
          </p:xfrm>
          <a:graphic>
            <a:graphicData uri="http://schemas.openxmlformats.org/presentationml/2006/ole">
              <mc:AlternateContent xmlns:mc="http://schemas.openxmlformats.org/markup-compatibility/2006">
                <mc:Choice xmlns:v="urn:schemas-microsoft-com:vml" Requires="v">
                  <p:oleObj spid="_x0000_s556289" name="Equation" r:id="rId22" imgW="2438400" imgH="355600" progId="Equation.3">
                    <p:embed/>
                  </p:oleObj>
                </mc:Choice>
                <mc:Fallback>
                  <p:oleObj name="Equation" r:id="rId22" imgW="2438400" imgH="355600" progId="Equation.3">
                    <p:embed/>
                    <p:pic>
                      <p:nvPicPr>
                        <p:cNvPr id="0" name="Picture 34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14313" y="3787775"/>
                          <a:ext cx="2438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3" name="Straight Connector 42"/>
            <p:cNvCxnSpPr/>
            <p:nvPr/>
          </p:nvCxnSpPr>
          <p:spPr>
            <a:xfrm rot="5400000">
              <a:off x="178594" y="3821906"/>
              <a:ext cx="428625" cy="2143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1678781" y="3821907"/>
              <a:ext cx="428625" cy="2143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45" name="Object 10"/>
          <p:cNvGraphicFramePr>
            <a:graphicFrameLocks noChangeAspect="1"/>
          </p:cNvGraphicFramePr>
          <p:nvPr>
            <p:extLst>
              <p:ext uri="{D42A27DB-BD31-4B8C-83A1-F6EECF244321}">
                <p14:modId xmlns:p14="http://schemas.microsoft.com/office/powerpoint/2010/main" val="4081176392"/>
              </p:ext>
            </p:extLst>
          </p:nvPr>
        </p:nvGraphicFramePr>
        <p:xfrm>
          <a:off x="5095874" y="4749800"/>
          <a:ext cx="1295400" cy="355600"/>
        </p:xfrm>
        <a:graphic>
          <a:graphicData uri="http://schemas.openxmlformats.org/presentationml/2006/ole">
            <mc:AlternateContent xmlns:mc="http://schemas.openxmlformats.org/markup-compatibility/2006">
              <mc:Choice xmlns:v="urn:schemas-microsoft-com:vml" Requires="v">
                <p:oleObj spid="_x0000_s556290" name="Equation" r:id="rId24" imgW="1294838" imgH="355446" progId="Equation.3">
                  <p:embed/>
                </p:oleObj>
              </mc:Choice>
              <mc:Fallback>
                <p:oleObj name="Equation" r:id="rId24" imgW="1294838" imgH="355446" progId="Equation.3">
                  <p:embed/>
                  <p:pic>
                    <p:nvPicPr>
                      <p:cNvPr id="0" name="Picture 34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95874" y="4749800"/>
                        <a:ext cx="1295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11"/>
          <p:cNvGraphicFramePr>
            <a:graphicFrameLocks noChangeAspect="1"/>
          </p:cNvGraphicFramePr>
          <p:nvPr>
            <p:extLst>
              <p:ext uri="{D42A27DB-BD31-4B8C-83A1-F6EECF244321}">
                <p14:modId xmlns:p14="http://schemas.microsoft.com/office/powerpoint/2010/main" val="660906825"/>
              </p:ext>
            </p:extLst>
          </p:nvPr>
        </p:nvGraphicFramePr>
        <p:xfrm>
          <a:off x="5097516" y="5867400"/>
          <a:ext cx="1371600" cy="723900"/>
        </p:xfrm>
        <a:graphic>
          <a:graphicData uri="http://schemas.openxmlformats.org/presentationml/2006/ole">
            <mc:AlternateContent xmlns:mc="http://schemas.openxmlformats.org/markup-compatibility/2006">
              <mc:Choice xmlns:v="urn:schemas-microsoft-com:vml" Requires="v">
                <p:oleObj spid="_x0000_s556291" name="Equation" r:id="rId26" imgW="1371600" imgH="723900" progId="Equation.3">
                  <p:embed/>
                </p:oleObj>
              </mc:Choice>
              <mc:Fallback>
                <p:oleObj name="Equation" r:id="rId26" imgW="1371600" imgH="723900" progId="Equation.3">
                  <p:embed/>
                  <p:pic>
                    <p:nvPicPr>
                      <p:cNvPr id="0" name="Picture 34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97516" y="5867400"/>
                        <a:ext cx="13716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Text Box 1"/>
          <p:cNvSpPr txBox="1">
            <a:spLocks noChangeArrowheads="1"/>
          </p:cNvSpPr>
          <p:nvPr/>
        </p:nvSpPr>
        <p:spPr bwMode="auto">
          <a:xfrm>
            <a:off x="4748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endParaRPr lang="en-GB" sz="2400" dirty="0"/>
          </a:p>
        </p:txBody>
      </p:sp>
      <p:sp>
        <p:nvSpPr>
          <p:cNvPr id="48" name="Text Box 2"/>
          <p:cNvSpPr txBox="1">
            <a:spLocks noChangeArrowheads="1"/>
          </p:cNvSpPr>
          <p:nvPr/>
        </p:nvSpPr>
        <p:spPr bwMode="auto">
          <a:xfrm>
            <a:off x="4724400" y="1295401"/>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चलिए कोशि‍श और हल करते हैं</a:t>
            </a:r>
            <a:r>
              <a:rPr lang="en-IN" sz="2000" dirty="0">
                <a:solidFill>
                  <a:srgbClr val="000000"/>
                </a:solidFill>
                <a:cs typeface="Arial" charset="0"/>
              </a:rPr>
              <a:t>..</a:t>
            </a:r>
          </a:p>
        </p:txBody>
      </p:sp>
      <p:sp>
        <p:nvSpPr>
          <p:cNvPr id="49" name="Text Box 2"/>
          <p:cNvSpPr txBox="1">
            <a:spLocks noChangeArrowheads="1"/>
          </p:cNvSpPr>
          <p:nvPr/>
        </p:nvSpPr>
        <p:spPr bwMode="auto">
          <a:xfrm>
            <a:off x="4748212" y="29718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दोनों ओर से 72 को घटा दीजिए</a:t>
            </a:r>
            <a:r>
              <a:rPr lang="en-IN" sz="2000" dirty="0">
                <a:solidFill>
                  <a:srgbClr val="000000"/>
                </a:solidFill>
                <a:cs typeface="Arial" charset="0"/>
              </a:rPr>
              <a:t>...</a:t>
            </a:r>
          </a:p>
        </p:txBody>
      </p:sp>
      <p:sp>
        <p:nvSpPr>
          <p:cNvPr id="50" name="Text Box 2"/>
          <p:cNvSpPr txBox="1">
            <a:spLocks noChangeArrowheads="1"/>
          </p:cNvSpPr>
          <p:nvPr/>
        </p:nvSpPr>
        <p:spPr bwMode="auto">
          <a:xfrm>
            <a:off x="4748212" y="51816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अब, दोनों ओर का 8 से भाग कर दें</a:t>
            </a:r>
            <a:r>
              <a:rPr lang="en-IN" sz="2000" dirty="0">
                <a:solidFill>
                  <a:srgbClr val="000000"/>
                </a:solidFill>
                <a:cs typeface="Arial" charset="0"/>
              </a:rPr>
              <a:t>...</a:t>
            </a:r>
          </a:p>
        </p:txBody>
      </p:sp>
    </p:spTree>
    <p:extLst>
      <p:ext uri="{BB962C8B-B14F-4D97-AF65-F5344CB8AC3E}">
        <p14:creationId xmlns:p14="http://schemas.microsoft.com/office/powerpoint/2010/main" val="25692270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
                                            <p:txEl>
                                              <p:pRg st="0" end="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9">
                                            <p:txEl>
                                              <p:pRg st="0" end="0"/>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F20F4B2-E309-4731-9642-D899E2AE7C6D}" type="slidenum">
              <a:rPr lang="en-US" sz="1600" b="1" smtClean="0">
                <a:solidFill>
                  <a:srgbClr val="000000"/>
                </a:solidFill>
              </a:rPr>
              <a:pPr algn="ctr" eaLnBrk="1" hangingPunct="1"/>
              <a:t>44</a:t>
            </a:fld>
            <a:endParaRPr lang="en-US" sz="1600" b="1">
              <a:solidFill>
                <a:srgbClr val="000000"/>
              </a:solidFill>
            </a:endParaRPr>
          </a:p>
        </p:txBody>
      </p:sp>
      <p:sp>
        <p:nvSpPr>
          <p:cNvPr id="36869" name="Text Box 2"/>
          <p:cNvSpPr txBox="1">
            <a:spLocks noChangeArrowheads="1"/>
          </p:cNvSpPr>
          <p:nvPr/>
        </p:nvSpPr>
        <p:spPr bwMode="auto">
          <a:xfrm>
            <a:off x="228600" y="1214438"/>
            <a:ext cx="4319588"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buFont typeface="Arial" charset="0"/>
              <a:buChar char="•"/>
            </a:pPr>
            <a:endParaRPr lang="en-GB" sz="2000">
              <a:solidFill>
                <a:srgbClr val="000000"/>
              </a:solidFill>
              <a:latin typeface="Calibri" pitchFamily="34" charset="0"/>
            </a:endParaRPr>
          </a:p>
          <a:p>
            <a:pPr eaLnBrk="1" hangingPunct="1">
              <a:buSzPct val="100000"/>
            </a:pPr>
            <a:endParaRPr lang="en-GB">
              <a:solidFill>
                <a:srgbClr val="000000"/>
              </a:solidFill>
              <a:latin typeface="Calibri" pitchFamily="34" charset="0"/>
            </a:endParaRPr>
          </a:p>
        </p:txBody>
      </p:sp>
      <p:graphicFrame>
        <p:nvGraphicFramePr>
          <p:cNvPr id="14" name="Object 7"/>
          <p:cNvGraphicFramePr>
            <a:graphicFrameLocks noChangeAspect="1"/>
          </p:cNvGraphicFramePr>
          <p:nvPr>
            <p:extLst>
              <p:ext uri="{D42A27DB-BD31-4B8C-83A1-F6EECF244321}">
                <p14:modId xmlns:p14="http://schemas.microsoft.com/office/powerpoint/2010/main" val="2987077158"/>
              </p:ext>
            </p:extLst>
          </p:nvPr>
        </p:nvGraphicFramePr>
        <p:xfrm>
          <a:off x="850900" y="1450975"/>
          <a:ext cx="736600" cy="393700"/>
        </p:xfrm>
        <a:graphic>
          <a:graphicData uri="http://schemas.openxmlformats.org/presentationml/2006/ole">
            <mc:AlternateContent xmlns:mc="http://schemas.openxmlformats.org/markup-compatibility/2006">
              <mc:Choice xmlns:v="urn:schemas-microsoft-com:vml" Requires="v">
                <p:oleObj spid="_x0000_s548494" name="Equation" r:id="rId4" imgW="736600" imgH="393700" progId="Equation.3">
                  <p:embed/>
                </p:oleObj>
              </mc:Choice>
              <mc:Fallback>
                <p:oleObj name="Equation" r:id="rId4" imgW="736600" imgH="393700" progId="Equation.3">
                  <p:embed/>
                  <p:pic>
                    <p:nvPicPr>
                      <p:cNvPr id="0" name="Picture 170"/>
                      <p:cNvPicPr>
                        <a:picLocks noChangeAspect="1" noChangeArrowheads="1"/>
                      </p:cNvPicPr>
                      <p:nvPr/>
                    </p:nvPicPr>
                    <p:blipFill>
                      <a:blip r:embed="rId5"/>
                      <a:srcRect/>
                      <a:stretch>
                        <a:fillRect/>
                      </a:stretch>
                    </p:blipFill>
                    <p:spPr bwMode="auto">
                      <a:xfrm>
                        <a:off x="850900" y="1450975"/>
                        <a:ext cx="73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8"/>
          <p:cNvGraphicFramePr>
            <a:graphicFrameLocks noChangeAspect="1"/>
          </p:cNvGraphicFramePr>
          <p:nvPr>
            <p:extLst>
              <p:ext uri="{D42A27DB-BD31-4B8C-83A1-F6EECF244321}">
                <p14:modId xmlns:p14="http://schemas.microsoft.com/office/powerpoint/2010/main" val="1827975149"/>
              </p:ext>
            </p:extLst>
          </p:nvPr>
        </p:nvGraphicFramePr>
        <p:xfrm>
          <a:off x="812800" y="2292350"/>
          <a:ext cx="635000" cy="406400"/>
        </p:xfrm>
        <a:graphic>
          <a:graphicData uri="http://schemas.openxmlformats.org/presentationml/2006/ole">
            <mc:AlternateContent xmlns:mc="http://schemas.openxmlformats.org/markup-compatibility/2006">
              <mc:Choice xmlns:v="urn:schemas-microsoft-com:vml" Requires="v">
                <p:oleObj spid="_x0000_s548495" name="Equation" r:id="rId6" imgW="635000" imgH="406400" progId="Equation.3">
                  <p:embed/>
                </p:oleObj>
              </mc:Choice>
              <mc:Fallback>
                <p:oleObj name="Equation" r:id="rId6" imgW="635000" imgH="406400" progId="Equation.3">
                  <p:embed/>
                  <p:pic>
                    <p:nvPicPr>
                      <p:cNvPr id="0" name="Picture 171"/>
                      <p:cNvPicPr>
                        <a:picLocks noChangeAspect="1" noChangeArrowheads="1"/>
                      </p:cNvPicPr>
                      <p:nvPr/>
                    </p:nvPicPr>
                    <p:blipFill>
                      <a:blip r:embed="rId7"/>
                      <a:srcRect/>
                      <a:stretch>
                        <a:fillRect/>
                      </a:stretch>
                    </p:blipFill>
                    <p:spPr bwMode="auto">
                      <a:xfrm>
                        <a:off x="812800" y="2292350"/>
                        <a:ext cx="635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9"/>
          <p:cNvGraphicFramePr>
            <a:graphicFrameLocks noChangeAspect="1"/>
          </p:cNvGraphicFramePr>
          <p:nvPr>
            <p:extLst>
              <p:ext uri="{D42A27DB-BD31-4B8C-83A1-F6EECF244321}">
                <p14:modId xmlns:p14="http://schemas.microsoft.com/office/powerpoint/2010/main" val="2923300482"/>
              </p:ext>
            </p:extLst>
          </p:nvPr>
        </p:nvGraphicFramePr>
        <p:xfrm>
          <a:off x="725488" y="3270250"/>
          <a:ext cx="317500" cy="165100"/>
        </p:xfrm>
        <a:graphic>
          <a:graphicData uri="http://schemas.openxmlformats.org/presentationml/2006/ole">
            <mc:AlternateContent xmlns:mc="http://schemas.openxmlformats.org/markup-compatibility/2006">
              <mc:Choice xmlns:v="urn:schemas-microsoft-com:vml" Requires="v">
                <p:oleObj spid="_x0000_s548496" name="Equation" r:id="rId8" imgW="317500" imgH="165100" progId="Equation.3">
                  <p:embed/>
                </p:oleObj>
              </mc:Choice>
              <mc:Fallback>
                <p:oleObj name="Equation" r:id="rId8" imgW="317500" imgH="165100" progId="Equation.3">
                  <p:embed/>
                  <p:pic>
                    <p:nvPicPr>
                      <p:cNvPr id="0" name="Picture 172"/>
                      <p:cNvPicPr>
                        <a:picLocks noChangeAspect="1" noChangeArrowheads="1"/>
                      </p:cNvPicPr>
                      <p:nvPr/>
                    </p:nvPicPr>
                    <p:blipFill>
                      <a:blip r:embed="rId9"/>
                      <a:srcRect/>
                      <a:stretch>
                        <a:fillRect/>
                      </a:stretch>
                    </p:blipFill>
                    <p:spPr bwMode="auto">
                      <a:xfrm>
                        <a:off x="725488" y="3270250"/>
                        <a:ext cx="3175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4"/>
          <p:cNvSpPr>
            <a:spLocks noChangeArrowheads="1"/>
          </p:cNvSpPr>
          <p:nvPr/>
        </p:nvSpPr>
        <p:spPr bwMode="auto">
          <a:xfrm>
            <a:off x="228600" y="4880522"/>
            <a:ext cx="4319588" cy="14605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a:t>
            </a:r>
            <a:r>
              <a:rPr lang="en-US" sz="2000" dirty="0">
                <a:solidFill>
                  <a:srgbClr val="000000"/>
                </a:solidFill>
                <a:latin typeface="Garamond" pitchFamily="18" charset="0"/>
              </a:rPr>
              <a:t> By using equations we can </a:t>
            </a:r>
            <a:r>
              <a:rPr lang="en-US" sz="2000" b="1" i="1" dirty="0">
                <a:solidFill>
                  <a:srgbClr val="000000"/>
                </a:solidFill>
                <a:latin typeface="Garamond" pitchFamily="18" charset="0"/>
              </a:rPr>
              <a:t>systematically</a:t>
            </a:r>
            <a:r>
              <a:rPr lang="en-US" sz="2000" dirty="0">
                <a:solidFill>
                  <a:srgbClr val="000000"/>
                </a:solidFill>
                <a:latin typeface="Garamond" pitchFamily="18" charset="0"/>
              </a:rPr>
              <a:t> find answers to some real life questions.</a:t>
            </a:r>
            <a:endParaRPr lang="en-GB" sz="2000" dirty="0">
              <a:solidFill>
                <a:srgbClr val="000000"/>
              </a:solidFill>
              <a:latin typeface="Garamond" pitchFamily="18" charset="0"/>
            </a:endParaRPr>
          </a:p>
        </p:txBody>
      </p:sp>
      <p:sp>
        <p:nvSpPr>
          <p:cNvPr id="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19" name="Text Box 2"/>
          <p:cNvSpPr txBox="1">
            <a:spLocks noChangeArrowheads="1"/>
          </p:cNvSpPr>
          <p:nvPr/>
        </p:nvSpPr>
        <p:spPr bwMode="auto">
          <a:xfrm>
            <a:off x="228600" y="3810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So, the cost of 1 kg of tomatoes is Rs. 6</a:t>
            </a:r>
          </a:p>
        </p:txBody>
      </p:sp>
      <p:sp>
        <p:nvSpPr>
          <p:cNvPr id="20" name="Text Box 2"/>
          <p:cNvSpPr txBox="1">
            <a:spLocks noChangeArrowheads="1"/>
          </p:cNvSpPr>
          <p:nvPr/>
        </p:nvSpPr>
        <p:spPr bwMode="auto">
          <a:xfrm>
            <a:off x="4648200" y="1214438"/>
            <a:ext cx="4319588"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buFont typeface="Arial" charset="0"/>
              <a:buChar char="•"/>
            </a:pPr>
            <a:endParaRPr lang="en-GB" sz="2000">
              <a:solidFill>
                <a:srgbClr val="000000"/>
              </a:solidFill>
              <a:latin typeface="Calibri" pitchFamily="34" charset="0"/>
            </a:endParaRPr>
          </a:p>
          <a:p>
            <a:pPr eaLnBrk="1" hangingPunct="1">
              <a:buSzPct val="100000"/>
            </a:pPr>
            <a:endParaRPr lang="en-GB">
              <a:solidFill>
                <a:srgbClr val="000000"/>
              </a:solidFill>
              <a:latin typeface="Calibri" pitchFamily="34" charset="0"/>
            </a:endParaRPr>
          </a:p>
        </p:txBody>
      </p:sp>
      <p:graphicFrame>
        <p:nvGraphicFramePr>
          <p:cNvPr id="21" name="Object 7"/>
          <p:cNvGraphicFramePr>
            <a:graphicFrameLocks noChangeAspect="1"/>
          </p:cNvGraphicFramePr>
          <p:nvPr>
            <p:extLst>
              <p:ext uri="{D42A27DB-BD31-4B8C-83A1-F6EECF244321}">
                <p14:modId xmlns:p14="http://schemas.microsoft.com/office/powerpoint/2010/main" val="3616423619"/>
              </p:ext>
            </p:extLst>
          </p:nvPr>
        </p:nvGraphicFramePr>
        <p:xfrm>
          <a:off x="4953000" y="1285875"/>
          <a:ext cx="1371600" cy="723900"/>
        </p:xfrm>
        <a:graphic>
          <a:graphicData uri="http://schemas.openxmlformats.org/presentationml/2006/ole">
            <mc:AlternateContent xmlns:mc="http://schemas.openxmlformats.org/markup-compatibility/2006">
              <mc:Choice xmlns:v="urn:schemas-microsoft-com:vml" Requires="v">
                <p:oleObj spid="_x0000_s548497" name="Equation" r:id="rId10" imgW="1371600" imgH="723900" progId="Equation.3">
                  <p:embed/>
                </p:oleObj>
              </mc:Choice>
              <mc:Fallback>
                <p:oleObj name="Equation" r:id="rId10" imgW="1371600" imgH="723900"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3000" y="1285875"/>
                        <a:ext cx="13716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8"/>
          <p:cNvGraphicFramePr>
            <a:graphicFrameLocks noChangeAspect="1"/>
          </p:cNvGraphicFramePr>
          <p:nvPr>
            <p:extLst>
              <p:ext uri="{D42A27DB-BD31-4B8C-83A1-F6EECF244321}">
                <p14:modId xmlns:p14="http://schemas.microsoft.com/office/powerpoint/2010/main" val="2465780761"/>
              </p:ext>
            </p:extLst>
          </p:nvPr>
        </p:nvGraphicFramePr>
        <p:xfrm>
          <a:off x="4953000" y="2133600"/>
          <a:ext cx="1193800" cy="723900"/>
        </p:xfrm>
        <a:graphic>
          <a:graphicData uri="http://schemas.openxmlformats.org/presentationml/2006/ole">
            <mc:AlternateContent xmlns:mc="http://schemas.openxmlformats.org/markup-compatibility/2006">
              <mc:Choice xmlns:v="urn:schemas-microsoft-com:vml" Requires="v">
                <p:oleObj spid="_x0000_s548498" name="Equation" r:id="rId12" imgW="1193800" imgH="723900" progId="Equation.3">
                  <p:embed/>
                </p:oleObj>
              </mc:Choice>
              <mc:Fallback>
                <p:oleObj name="Equation" r:id="rId12" imgW="1193800" imgH="7239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2133600"/>
                        <a:ext cx="11938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9"/>
          <p:cNvGraphicFramePr>
            <a:graphicFrameLocks noChangeAspect="1"/>
          </p:cNvGraphicFramePr>
          <p:nvPr>
            <p:extLst>
              <p:ext uri="{D42A27DB-BD31-4B8C-83A1-F6EECF244321}">
                <p14:modId xmlns:p14="http://schemas.microsoft.com/office/powerpoint/2010/main" val="3335287675"/>
              </p:ext>
            </p:extLst>
          </p:nvPr>
        </p:nvGraphicFramePr>
        <p:xfrm>
          <a:off x="5011738" y="3213100"/>
          <a:ext cx="584200" cy="279400"/>
        </p:xfrm>
        <a:graphic>
          <a:graphicData uri="http://schemas.openxmlformats.org/presentationml/2006/ole">
            <mc:AlternateContent xmlns:mc="http://schemas.openxmlformats.org/markup-compatibility/2006">
              <mc:Choice xmlns:v="urn:schemas-microsoft-com:vml" Requires="v">
                <p:oleObj spid="_x0000_s548499" name="Equation" r:id="rId14" imgW="583947" imgH="279279" progId="Equation.3">
                  <p:embed/>
                </p:oleObj>
              </mc:Choice>
              <mc:Fallback>
                <p:oleObj name="Equation" r:id="rId14" imgW="583947" imgH="279279" progId="Equation.3">
                  <p:embed/>
                  <p:pic>
                    <p:nvPicPr>
                      <p:cNvPr id="0" name="Picture 17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11738" y="3213100"/>
                        <a:ext cx="584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4"/>
          <p:cNvSpPr>
            <a:spLocks noChangeArrowheads="1"/>
          </p:cNvSpPr>
          <p:nvPr/>
        </p:nvSpPr>
        <p:spPr bwMode="auto">
          <a:xfrm>
            <a:off x="4648200" y="4880522"/>
            <a:ext cx="4319588" cy="14605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dirty="0">
                <a:solidFill>
                  <a:srgbClr val="000000"/>
                </a:solidFill>
                <a:latin typeface="Garamond" pitchFamily="18" charset="0"/>
              </a:rPr>
              <a:t>मुख्य बिंदु: समीकरणों का प्रयोग करके हम असल जिंदगी के प्रश्नों का उत्तर व्यवस्थि‍त रूप से प्राप्त कर सकते हैं। </a:t>
            </a:r>
            <a:endParaRPr lang="en-GB" sz="2000" dirty="0">
              <a:solidFill>
                <a:srgbClr val="000000"/>
              </a:solidFill>
              <a:latin typeface="Garamond" pitchFamily="18" charset="0"/>
            </a:endParaRPr>
          </a:p>
        </p:txBody>
      </p:sp>
      <p:sp>
        <p:nvSpPr>
          <p:cNvPr id="2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endParaRPr lang="en-GB" sz="2400" dirty="0"/>
          </a:p>
        </p:txBody>
      </p:sp>
      <p:sp>
        <p:nvSpPr>
          <p:cNvPr id="26" name="Text Box 2"/>
          <p:cNvSpPr txBox="1">
            <a:spLocks noChangeArrowheads="1"/>
          </p:cNvSpPr>
          <p:nvPr/>
        </p:nvSpPr>
        <p:spPr bwMode="auto">
          <a:xfrm>
            <a:off x="4648200" y="3810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तो, 1 किलो टमाटर का मूल्य 6 रुपए है। </a:t>
            </a:r>
            <a:endParaRPr lang="en-IN" sz="2000" dirty="0">
              <a:solidFill>
                <a:srgbClr val="000000"/>
              </a:solidFill>
              <a:cs typeface="Arial" charset="0"/>
            </a:endParaRPr>
          </a:p>
        </p:txBody>
      </p:sp>
    </p:spTree>
    <p:extLst>
      <p:ext uri="{BB962C8B-B14F-4D97-AF65-F5344CB8AC3E}">
        <p14:creationId xmlns:p14="http://schemas.microsoft.com/office/powerpoint/2010/main" val="184479036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643B42A2-031D-4DFE-9D5C-6D5C6613B0AD}" type="slidenum">
              <a:rPr lang="en-US" sz="1600" b="1" smtClean="0">
                <a:solidFill>
                  <a:srgbClr val="000000"/>
                </a:solidFill>
              </a:rPr>
              <a:pPr algn="ctr" eaLnBrk="1" hangingPunct="1"/>
              <a:t>45</a:t>
            </a:fld>
            <a:endParaRPr lang="en-US" sz="1600" b="1">
              <a:solidFill>
                <a:srgbClr val="000000"/>
              </a:solidFill>
            </a:endParaRPr>
          </a:p>
        </p:txBody>
      </p:sp>
      <p:graphicFrame>
        <p:nvGraphicFramePr>
          <p:cNvPr id="21" name="Object 2"/>
          <p:cNvGraphicFramePr>
            <a:graphicFrameLocks noChangeAspect="1"/>
          </p:cNvGraphicFramePr>
          <p:nvPr>
            <p:extLst>
              <p:ext uri="{D42A27DB-BD31-4B8C-83A1-F6EECF244321}">
                <p14:modId xmlns:p14="http://schemas.microsoft.com/office/powerpoint/2010/main" val="3106071014"/>
              </p:ext>
            </p:extLst>
          </p:nvPr>
        </p:nvGraphicFramePr>
        <p:xfrm>
          <a:off x="841375" y="1271588"/>
          <a:ext cx="622300" cy="165100"/>
        </p:xfrm>
        <a:graphic>
          <a:graphicData uri="http://schemas.openxmlformats.org/presentationml/2006/ole">
            <mc:AlternateContent xmlns:mc="http://schemas.openxmlformats.org/markup-compatibility/2006">
              <mc:Choice xmlns:v="urn:schemas-microsoft-com:vml" Requires="v">
                <p:oleObj spid="_x0000_s555464" name="Equation" r:id="rId4" imgW="622300" imgH="165100" progId="Equation.3">
                  <p:embed/>
                </p:oleObj>
              </mc:Choice>
              <mc:Fallback>
                <p:oleObj name="Equation" r:id="rId4" imgW="622300" imgH="165100" progId="Equation.3">
                  <p:embed/>
                  <p:pic>
                    <p:nvPicPr>
                      <p:cNvPr id="0" name="Picture 394"/>
                      <p:cNvPicPr>
                        <a:picLocks noChangeAspect="1" noChangeArrowheads="1"/>
                      </p:cNvPicPr>
                      <p:nvPr/>
                    </p:nvPicPr>
                    <p:blipFill>
                      <a:blip r:embed="rId5"/>
                      <a:srcRect/>
                      <a:stretch>
                        <a:fillRect/>
                      </a:stretch>
                    </p:blipFill>
                    <p:spPr bwMode="auto">
                      <a:xfrm>
                        <a:off x="841375" y="1271588"/>
                        <a:ext cx="6223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Oval 21"/>
          <p:cNvSpPr/>
          <p:nvPr/>
        </p:nvSpPr>
        <p:spPr>
          <a:xfrm>
            <a:off x="714375" y="1143000"/>
            <a:ext cx="428625" cy="4286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23" name="Object 5"/>
          <p:cNvGraphicFramePr>
            <a:graphicFrameLocks noChangeAspect="1"/>
          </p:cNvGraphicFramePr>
          <p:nvPr>
            <p:extLst>
              <p:ext uri="{D42A27DB-BD31-4B8C-83A1-F6EECF244321}">
                <p14:modId xmlns:p14="http://schemas.microsoft.com/office/powerpoint/2010/main" val="2672575836"/>
              </p:ext>
            </p:extLst>
          </p:nvPr>
        </p:nvGraphicFramePr>
        <p:xfrm>
          <a:off x="1055688" y="1920875"/>
          <a:ext cx="317500" cy="165100"/>
        </p:xfrm>
        <a:graphic>
          <a:graphicData uri="http://schemas.openxmlformats.org/presentationml/2006/ole">
            <mc:AlternateContent xmlns:mc="http://schemas.openxmlformats.org/markup-compatibility/2006">
              <mc:Choice xmlns:v="urn:schemas-microsoft-com:vml" Requires="v">
                <p:oleObj spid="_x0000_s555465" name="Equation" r:id="rId6" imgW="317500" imgH="165100" progId="Equation.3">
                  <p:embed/>
                </p:oleObj>
              </mc:Choice>
              <mc:Fallback>
                <p:oleObj name="Equation" r:id="rId6" imgW="317500" imgH="165100" progId="Equation.3">
                  <p:embed/>
                  <p:pic>
                    <p:nvPicPr>
                      <p:cNvPr id="0" name="Picture 395"/>
                      <p:cNvPicPr>
                        <a:picLocks noChangeAspect="1" noChangeArrowheads="1"/>
                      </p:cNvPicPr>
                      <p:nvPr/>
                    </p:nvPicPr>
                    <p:blipFill>
                      <a:blip r:embed="rId7"/>
                      <a:srcRect/>
                      <a:stretch>
                        <a:fillRect/>
                      </a:stretch>
                    </p:blipFill>
                    <p:spPr bwMode="auto">
                      <a:xfrm>
                        <a:off x="1055688" y="1920875"/>
                        <a:ext cx="3175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Straight Arrow Connector 23"/>
          <p:cNvCxnSpPr>
            <a:stCxn id="22" idx="4"/>
          </p:cNvCxnSpPr>
          <p:nvPr/>
        </p:nvCxnSpPr>
        <p:spPr>
          <a:xfrm rot="16200000" flipH="1">
            <a:off x="928687" y="1571625"/>
            <a:ext cx="285750"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bject 6"/>
          <p:cNvGraphicFramePr>
            <a:graphicFrameLocks noChangeAspect="1"/>
          </p:cNvGraphicFramePr>
          <p:nvPr/>
        </p:nvGraphicFramePr>
        <p:xfrm>
          <a:off x="609600" y="2363788"/>
          <a:ext cx="1219200" cy="279400"/>
        </p:xfrm>
        <a:graphic>
          <a:graphicData uri="http://schemas.openxmlformats.org/presentationml/2006/ole">
            <mc:AlternateContent xmlns:mc="http://schemas.openxmlformats.org/markup-compatibility/2006">
              <mc:Choice xmlns:v="urn:schemas-microsoft-com:vml" Requires="v">
                <p:oleObj spid="_x0000_s555466" name="Equation" r:id="rId8" imgW="1219200" imgH="279400" progId="Equation.3">
                  <p:embed/>
                </p:oleObj>
              </mc:Choice>
              <mc:Fallback>
                <p:oleObj name="Equation" r:id="rId8" imgW="1219200" imgH="279400" progId="Equation.3">
                  <p:embed/>
                  <p:pic>
                    <p:nvPicPr>
                      <p:cNvPr id="0" name="Picture 39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36378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7"/>
          <p:cNvGraphicFramePr>
            <a:graphicFrameLocks noChangeAspect="1"/>
          </p:cNvGraphicFramePr>
          <p:nvPr/>
        </p:nvGraphicFramePr>
        <p:xfrm>
          <a:off x="547688" y="3559175"/>
          <a:ext cx="2057400" cy="279400"/>
        </p:xfrm>
        <a:graphic>
          <a:graphicData uri="http://schemas.openxmlformats.org/presentationml/2006/ole">
            <mc:AlternateContent xmlns:mc="http://schemas.openxmlformats.org/markup-compatibility/2006">
              <mc:Choice xmlns:v="urn:schemas-microsoft-com:vml" Requires="v">
                <p:oleObj spid="_x0000_s555467" name="Equation" r:id="rId10" imgW="2057400" imgH="279400" progId="Equation.3">
                  <p:embed/>
                </p:oleObj>
              </mc:Choice>
              <mc:Fallback>
                <p:oleObj name="Equation" r:id="rId10" imgW="2057400" imgH="279400" progId="Equation.3">
                  <p:embed/>
                  <p:pic>
                    <p:nvPicPr>
                      <p:cNvPr id="0" name="Picture 39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7688" y="3559175"/>
                        <a:ext cx="205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8"/>
          <p:cNvGraphicFramePr>
            <a:graphicFrameLocks noChangeAspect="1"/>
          </p:cNvGraphicFramePr>
          <p:nvPr/>
        </p:nvGraphicFramePr>
        <p:xfrm>
          <a:off x="533400" y="3987800"/>
          <a:ext cx="787400" cy="279400"/>
        </p:xfrm>
        <a:graphic>
          <a:graphicData uri="http://schemas.openxmlformats.org/presentationml/2006/ole">
            <mc:AlternateContent xmlns:mc="http://schemas.openxmlformats.org/markup-compatibility/2006">
              <mc:Choice xmlns:v="urn:schemas-microsoft-com:vml" Requires="v">
                <p:oleObj spid="_x0000_s555468" name="Equation" r:id="rId12" imgW="787400" imgH="279400" progId="Equation.3">
                  <p:embed/>
                </p:oleObj>
              </mc:Choice>
              <mc:Fallback>
                <p:oleObj name="Equation" r:id="rId12" imgW="787400" imgH="279400" progId="Equation.3">
                  <p:embed/>
                  <p:pic>
                    <p:nvPicPr>
                      <p:cNvPr id="0" name="Picture 39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400" y="3987800"/>
                        <a:ext cx="78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9"/>
          <p:cNvGraphicFramePr>
            <a:graphicFrameLocks noChangeAspect="1"/>
          </p:cNvGraphicFramePr>
          <p:nvPr/>
        </p:nvGraphicFramePr>
        <p:xfrm>
          <a:off x="533400" y="5108575"/>
          <a:ext cx="838200" cy="723900"/>
        </p:xfrm>
        <a:graphic>
          <a:graphicData uri="http://schemas.openxmlformats.org/presentationml/2006/ole">
            <mc:AlternateContent xmlns:mc="http://schemas.openxmlformats.org/markup-compatibility/2006">
              <mc:Choice xmlns:v="urn:schemas-microsoft-com:vml" Requires="v">
                <p:oleObj spid="_x0000_s555469" name="Equation" r:id="rId14" imgW="837836" imgH="723586" progId="Equation.3">
                  <p:embed/>
                </p:oleObj>
              </mc:Choice>
              <mc:Fallback>
                <p:oleObj name="Equation" r:id="rId14" imgW="837836" imgH="723586" progId="Equation.3">
                  <p:embed/>
                  <p:pic>
                    <p:nvPicPr>
                      <p:cNvPr id="0" name="Picture 39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400" y="5108575"/>
                        <a:ext cx="838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10"/>
          <p:cNvGraphicFramePr>
            <a:graphicFrameLocks noChangeAspect="1"/>
          </p:cNvGraphicFramePr>
          <p:nvPr/>
        </p:nvGraphicFramePr>
        <p:xfrm>
          <a:off x="604838" y="6045200"/>
          <a:ext cx="635000" cy="279400"/>
        </p:xfrm>
        <a:graphic>
          <a:graphicData uri="http://schemas.openxmlformats.org/presentationml/2006/ole">
            <mc:AlternateContent xmlns:mc="http://schemas.openxmlformats.org/markup-compatibility/2006">
              <mc:Choice xmlns:v="urn:schemas-microsoft-com:vml" Requires="v">
                <p:oleObj spid="_x0000_s555470" name="Equation" r:id="rId16" imgW="634725" imgH="279279" progId="Equation.3">
                  <p:embed/>
                </p:oleObj>
              </mc:Choice>
              <mc:Fallback>
                <p:oleObj name="Equation" r:id="rId16" imgW="634725" imgH="279279" progId="Equation.3">
                  <p:embed/>
                  <p:pic>
                    <p:nvPicPr>
                      <p:cNvPr id="0" name="Picture 40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4838" y="6045200"/>
                        <a:ext cx="6350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31" name="Text Box 2"/>
          <p:cNvSpPr txBox="1">
            <a:spLocks noChangeArrowheads="1"/>
          </p:cNvSpPr>
          <p:nvPr/>
        </p:nvSpPr>
        <p:spPr bwMode="auto">
          <a:xfrm>
            <a:off x="228600" y="2819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Adding 2 to both sides...</a:t>
            </a:r>
          </a:p>
        </p:txBody>
      </p:sp>
      <p:sp>
        <p:nvSpPr>
          <p:cNvPr id="32" name="Text Box 2"/>
          <p:cNvSpPr txBox="1">
            <a:spLocks noChangeArrowheads="1"/>
          </p:cNvSpPr>
          <p:nvPr/>
        </p:nvSpPr>
        <p:spPr bwMode="auto">
          <a:xfrm>
            <a:off x="228600" y="44958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Dividing both sides by 3...</a:t>
            </a:r>
          </a:p>
        </p:txBody>
      </p:sp>
      <p:graphicFrame>
        <p:nvGraphicFramePr>
          <p:cNvPr id="33" name="Object 2"/>
          <p:cNvGraphicFramePr>
            <a:graphicFrameLocks noChangeAspect="1"/>
          </p:cNvGraphicFramePr>
          <p:nvPr>
            <p:extLst>
              <p:ext uri="{D42A27DB-BD31-4B8C-83A1-F6EECF244321}">
                <p14:modId xmlns:p14="http://schemas.microsoft.com/office/powerpoint/2010/main" val="222881870"/>
              </p:ext>
            </p:extLst>
          </p:nvPr>
        </p:nvGraphicFramePr>
        <p:xfrm>
          <a:off x="4962525" y="1214438"/>
          <a:ext cx="1219200" cy="279400"/>
        </p:xfrm>
        <a:graphic>
          <a:graphicData uri="http://schemas.openxmlformats.org/presentationml/2006/ole">
            <mc:AlternateContent xmlns:mc="http://schemas.openxmlformats.org/markup-compatibility/2006">
              <mc:Choice xmlns:v="urn:schemas-microsoft-com:vml" Requires="v">
                <p:oleObj spid="_x0000_s555471" name="Equation" r:id="rId18" imgW="1219200" imgH="279400" progId="Equation.3">
                  <p:embed/>
                </p:oleObj>
              </mc:Choice>
              <mc:Fallback>
                <p:oleObj name="Equation" r:id="rId18" imgW="1219200" imgH="279400" progId="Equation.3">
                  <p:embed/>
                  <p:pic>
                    <p:nvPicPr>
                      <p:cNvPr id="0" name="Picture 4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62525" y="121443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Oval 33"/>
          <p:cNvSpPr/>
          <p:nvPr/>
        </p:nvSpPr>
        <p:spPr>
          <a:xfrm>
            <a:off x="4957763" y="1143000"/>
            <a:ext cx="428625" cy="4286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35" name="Object 5"/>
          <p:cNvGraphicFramePr>
            <a:graphicFrameLocks noChangeAspect="1"/>
          </p:cNvGraphicFramePr>
          <p:nvPr>
            <p:extLst>
              <p:ext uri="{D42A27DB-BD31-4B8C-83A1-F6EECF244321}">
                <p14:modId xmlns:p14="http://schemas.microsoft.com/office/powerpoint/2010/main" val="4070516709"/>
              </p:ext>
            </p:extLst>
          </p:nvPr>
        </p:nvGraphicFramePr>
        <p:xfrm>
          <a:off x="5348288" y="1863725"/>
          <a:ext cx="571500" cy="279400"/>
        </p:xfrm>
        <a:graphic>
          <a:graphicData uri="http://schemas.openxmlformats.org/presentationml/2006/ole">
            <mc:AlternateContent xmlns:mc="http://schemas.openxmlformats.org/markup-compatibility/2006">
              <mc:Choice xmlns:v="urn:schemas-microsoft-com:vml" Requires="v">
                <p:oleObj spid="_x0000_s555472" name="Equation" r:id="rId19" imgW="571252" imgH="279279" progId="Equation.3">
                  <p:embed/>
                </p:oleObj>
              </mc:Choice>
              <mc:Fallback>
                <p:oleObj name="Equation" r:id="rId19" imgW="571252" imgH="279279" progId="Equation.3">
                  <p:embed/>
                  <p:pic>
                    <p:nvPicPr>
                      <p:cNvPr id="0" name="Picture 40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348288" y="1863725"/>
                        <a:ext cx="5715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Straight Arrow Connector 35"/>
          <p:cNvCxnSpPr>
            <a:stCxn id="34" idx="4"/>
          </p:cNvCxnSpPr>
          <p:nvPr/>
        </p:nvCxnSpPr>
        <p:spPr>
          <a:xfrm rot="16200000" flipH="1">
            <a:off x="5172075" y="1571625"/>
            <a:ext cx="285750"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7" name="Object 6"/>
          <p:cNvGraphicFramePr>
            <a:graphicFrameLocks noChangeAspect="1"/>
          </p:cNvGraphicFramePr>
          <p:nvPr>
            <p:extLst>
              <p:ext uri="{D42A27DB-BD31-4B8C-83A1-F6EECF244321}">
                <p14:modId xmlns:p14="http://schemas.microsoft.com/office/powerpoint/2010/main" val="2753864204"/>
              </p:ext>
            </p:extLst>
          </p:nvPr>
        </p:nvGraphicFramePr>
        <p:xfrm>
          <a:off x="5029200" y="2363788"/>
          <a:ext cx="1219200" cy="279400"/>
        </p:xfrm>
        <a:graphic>
          <a:graphicData uri="http://schemas.openxmlformats.org/presentationml/2006/ole">
            <mc:AlternateContent xmlns:mc="http://schemas.openxmlformats.org/markup-compatibility/2006">
              <mc:Choice xmlns:v="urn:schemas-microsoft-com:vml" Requires="v">
                <p:oleObj spid="_x0000_s555473" name="Equation" r:id="rId21" imgW="1219200" imgH="279400" progId="Equation.3">
                  <p:embed/>
                </p:oleObj>
              </mc:Choice>
              <mc:Fallback>
                <p:oleObj name="Equation" r:id="rId21" imgW="1219200" imgH="279400" progId="Equation.3">
                  <p:embed/>
                  <p:pic>
                    <p:nvPicPr>
                      <p:cNvPr id="0" name="Picture 40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236378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Object 7"/>
          <p:cNvGraphicFramePr>
            <a:graphicFrameLocks noChangeAspect="1"/>
          </p:cNvGraphicFramePr>
          <p:nvPr>
            <p:extLst>
              <p:ext uri="{D42A27DB-BD31-4B8C-83A1-F6EECF244321}">
                <p14:modId xmlns:p14="http://schemas.microsoft.com/office/powerpoint/2010/main" val="2319166345"/>
              </p:ext>
            </p:extLst>
          </p:nvPr>
        </p:nvGraphicFramePr>
        <p:xfrm>
          <a:off x="4967288" y="3559175"/>
          <a:ext cx="2057400" cy="279400"/>
        </p:xfrm>
        <a:graphic>
          <a:graphicData uri="http://schemas.openxmlformats.org/presentationml/2006/ole">
            <mc:AlternateContent xmlns:mc="http://schemas.openxmlformats.org/markup-compatibility/2006">
              <mc:Choice xmlns:v="urn:schemas-microsoft-com:vml" Requires="v">
                <p:oleObj spid="_x0000_s555474" name="Equation" r:id="rId22" imgW="2057400" imgH="279400" progId="Equation.3">
                  <p:embed/>
                </p:oleObj>
              </mc:Choice>
              <mc:Fallback>
                <p:oleObj name="Equation" r:id="rId22" imgW="2057400" imgH="279400" progId="Equation.3">
                  <p:embed/>
                  <p:pic>
                    <p:nvPicPr>
                      <p:cNvPr id="0" name="Picture 40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67288" y="3559175"/>
                        <a:ext cx="205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8"/>
          <p:cNvGraphicFramePr>
            <a:graphicFrameLocks noChangeAspect="1"/>
          </p:cNvGraphicFramePr>
          <p:nvPr>
            <p:extLst>
              <p:ext uri="{D42A27DB-BD31-4B8C-83A1-F6EECF244321}">
                <p14:modId xmlns:p14="http://schemas.microsoft.com/office/powerpoint/2010/main" val="1847544656"/>
              </p:ext>
            </p:extLst>
          </p:nvPr>
        </p:nvGraphicFramePr>
        <p:xfrm>
          <a:off x="4953000" y="3987800"/>
          <a:ext cx="787400" cy="279400"/>
        </p:xfrm>
        <a:graphic>
          <a:graphicData uri="http://schemas.openxmlformats.org/presentationml/2006/ole">
            <mc:AlternateContent xmlns:mc="http://schemas.openxmlformats.org/markup-compatibility/2006">
              <mc:Choice xmlns:v="urn:schemas-microsoft-com:vml" Requires="v">
                <p:oleObj spid="_x0000_s555475" name="Equation" r:id="rId23" imgW="787400" imgH="279400" progId="Equation.3">
                  <p:embed/>
                </p:oleObj>
              </mc:Choice>
              <mc:Fallback>
                <p:oleObj name="Equation" r:id="rId23" imgW="787400" imgH="279400" progId="Equation.3">
                  <p:embed/>
                  <p:pic>
                    <p:nvPicPr>
                      <p:cNvPr id="0" name="Picture 40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3987800"/>
                        <a:ext cx="78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9"/>
          <p:cNvGraphicFramePr>
            <a:graphicFrameLocks noChangeAspect="1"/>
          </p:cNvGraphicFramePr>
          <p:nvPr>
            <p:extLst>
              <p:ext uri="{D42A27DB-BD31-4B8C-83A1-F6EECF244321}">
                <p14:modId xmlns:p14="http://schemas.microsoft.com/office/powerpoint/2010/main" val="3866347686"/>
              </p:ext>
            </p:extLst>
          </p:nvPr>
        </p:nvGraphicFramePr>
        <p:xfrm>
          <a:off x="4953000" y="5108575"/>
          <a:ext cx="838200" cy="723900"/>
        </p:xfrm>
        <a:graphic>
          <a:graphicData uri="http://schemas.openxmlformats.org/presentationml/2006/ole">
            <mc:AlternateContent xmlns:mc="http://schemas.openxmlformats.org/markup-compatibility/2006">
              <mc:Choice xmlns:v="urn:schemas-microsoft-com:vml" Requires="v">
                <p:oleObj spid="_x0000_s555476" name="Equation" r:id="rId24" imgW="837836" imgH="723586" progId="Equation.3">
                  <p:embed/>
                </p:oleObj>
              </mc:Choice>
              <mc:Fallback>
                <p:oleObj name="Equation" r:id="rId24" imgW="837836" imgH="723586" progId="Equation.3">
                  <p:embed/>
                  <p:pic>
                    <p:nvPicPr>
                      <p:cNvPr id="0" name="Picture 40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53000" y="5108575"/>
                        <a:ext cx="838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Object 10"/>
          <p:cNvGraphicFramePr>
            <a:graphicFrameLocks noChangeAspect="1"/>
          </p:cNvGraphicFramePr>
          <p:nvPr>
            <p:extLst>
              <p:ext uri="{D42A27DB-BD31-4B8C-83A1-F6EECF244321}">
                <p14:modId xmlns:p14="http://schemas.microsoft.com/office/powerpoint/2010/main" val="2027849565"/>
              </p:ext>
            </p:extLst>
          </p:nvPr>
        </p:nvGraphicFramePr>
        <p:xfrm>
          <a:off x="5024438" y="6045200"/>
          <a:ext cx="635000" cy="279400"/>
        </p:xfrm>
        <a:graphic>
          <a:graphicData uri="http://schemas.openxmlformats.org/presentationml/2006/ole">
            <mc:AlternateContent xmlns:mc="http://schemas.openxmlformats.org/markup-compatibility/2006">
              <mc:Choice xmlns:v="urn:schemas-microsoft-com:vml" Requires="v">
                <p:oleObj spid="_x0000_s555477" name="Equation" r:id="rId25" imgW="634725" imgH="279279" progId="Equation.3">
                  <p:embed/>
                </p:oleObj>
              </mc:Choice>
              <mc:Fallback>
                <p:oleObj name="Equation" r:id="rId25" imgW="634725" imgH="279279" progId="Equation.3">
                  <p:embed/>
                  <p:pic>
                    <p:nvPicPr>
                      <p:cNvPr id="0" name="Picture 40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24438" y="6045200"/>
                        <a:ext cx="6350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endParaRPr lang="en-GB" sz="2400" dirty="0"/>
          </a:p>
        </p:txBody>
      </p:sp>
      <p:sp>
        <p:nvSpPr>
          <p:cNvPr id="43" name="Text Box 2"/>
          <p:cNvSpPr txBox="1">
            <a:spLocks noChangeArrowheads="1"/>
          </p:cNvSpPr>
          <p:nvPr/>
        </p:nvSpPr>
        <p:spPr bwMode="auto">
          <a:xfrm>
            <a:off x="4648200" y="2819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दोनों ओर में 2 जोडि़ए </a:t>
            </a:r>
            <a:r>
              <a:rPr lang="en-IN" sz="2000" dirty="0">
                <a:solidFill>
                  <a:srgbClr val="000000"/>
                </a:solidFill>
                <a:cs typeface="Arial" charset="0"/>
              </a:rPr>
              <a:t>...</a:t>
            </a:r>
          </a:p>
        </p:txBody>
      </p:sp>
      <p:sp>
        <p:nvSpPr>
          <p:cNvPr id="44" name="Text Box 2"/>
          <p:cNvSpPr txBox="1">
            <a:spLocks noChangeArrowheads="1"/>
          </p:cNvSpPr>
          <p:nvPr/>
        </p:nvSpPr>
        <p:spPr bwMode="auto">
          <a:xfrm>
            <a:off x="4648200" y="44958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दोनों तरफ का 3 से भाग दें</a:t>
            </a:r>
            <a:r>
              <a:rPr lang="en-IN" sz="2000" dirty="0">
                <a:solidFill>
                  <a:srgbClr val="000000"/>
                </a:solidFill>
                <a:cs typeface="Arial" charset="0"/>
              </a:rPr>
              <a:t>...</a:t>
            </a:r>
          </a:p>
        </p:txBody>
      </p:sp>
    </p:spTree>
    <p:extLst>
      <p:ext uri="{BB962C8B-B14F-4D97-AF65-F5344CB8AC3E}">
        <p14:creationId xmlns:p14="http://schemas.microsoft.com/office/powerpoint/2010/main" val="21170551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3">
                                            <p:txEl>
                                              <p:pRg st="0" end="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4AF7F0C6-F212-4D9A-B148-A05824E4AAAF}" type="slidenum">
              <a:rPr lang="en-US" sz="1600" b="1" smtClean="0">
                <a:solidFill>
                  <a:srgbClr val="000000"/>
                </a:solidFill>
              </a:rPr>
              <a:pPr algn="ctr" eaLnBrk="1" hangingPunct="1"/>
              <a:t>46</a:t>
            </a:fld>
            <a:endParaRPr lang="en-US" sz="1600" b="1">
              <a:solidFill>
                <a:srgbClr val="000000"/>
              </a:solidFill>
            </a:endParaRPr>
          </a:p>
        </p:txBody>
      </p:sp>
      <p:graphicFrame>
        <p:nvGraphicFramePr>
          <p:cNvPr id="16" name="Object 2"/>
          <p:cNvGraphicFramePr>
            <a:graphicFrameLocks noChangeAspect="1"/>
          </p:cNvGraphicFramePr>
          <p:nvPr>
            <p:extLst>
              <p:ext uri="{D42A27DB-BD31-4B8C-83A1-F6EECF244321}">
                <p14:modId xmlns:p14="http://schemas.microsoft.com/office/powerpoint/2010/main" val="2397487676"/>
              </p:ext>
            </p:extLst>
          </p:nvPr>
        </p:nvGraphicFramePr>
        <p:xfrm>
          <a:off x="565150" y="1960563"/>
          <a:ext cx="774700" cy="165100"/>
        </p:xfrm>
        <a:graphic>
          <a:graphicData uri="http://schemas.openxmlformats.org/presentationml/2006/ole">
            <mc:AlternateContent xmlns:mc="http://schemas.openxmlformats.org/markup-compatibility/2006">
              <mc:Choice xmlns:v="urn:schemas-microsoft-com:vml" Requires="v">
                <p:oleObj spid="_x0000_s550530" name="Equation" r:id="rId4" imgW="774700" imgH="165100" progId="Equation.3">
                  <p:embed/>
                </p:oleObj>
              </mc:Choice>
              <mc:Fallback>
                <p:oleObj name="Equation" r:id="rId4" imgW="774700" imgH="165100" progId="Equation.3">
                  <p:embed/>
                  <p:pic>
                    <p:nvPicPr>
                      <p:cNvPr id="0" name="Picture 170"/>
                      <p:cNvPicPr>
                        <a:picLocks noChangeAspect="1" noChangeArrowheads="1"/>
                      </p:cNvPicPr>
                      <p:nvPr/>
                    </p:nvPicPr>
                    <p:blipFill>
                      <a:blip r:embed="rId5"/>
                      <a:srcRect/>
                      <a:stretch>
                        <a:fillRect/>
                      </a:stretch>
                    </p:blipFill>
                    <p:spPr bwMode="auto">
                      <a:xfrm>
                        <a:off x="565150" y="1960563"/>
                        <a:ext cx="7747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9"/>
          <p:cNvGraphicFramePr>
            <a:graphicFrameLocks noChangeAspect="1"/>
          </p:cNvGraphicFramePr>
          <p:nvPr>
            <p:extLst>
              <p:ext uri="{D42A27DB-BD31-4B8C-83A1-F6EECF244321}">
                <p14:modId xmlns:p14="http://schemas.microsoft.com/office/powerpoint/2010/main" val="1217031699"/>
              </p:ext>
            </p:extLst>
          </p:nvPr>
        </p:nvGraphicFramePr>
        <p:xfrm>
          <a:off x="517525" y="3246438"/>
          <a:ext cx="495300" cy="165100"/>
        </p:xfrm>
        <a:graphic>
          <a:graphicData uri="http://schemas.openxmlformats.org/presentationml/2006/ole">
            <mc:AlternateContent xmlns:mc="http://schemas.openxmlformats.org/markup-compatibility/2006">
              <mc:Choice xmlns:v="urn:schemas-microsoft-com:vml" Requires="v">
                <p:oleObj spid="_x0000_s550531" name="Equation" r:id="rId6" imgW="495300" imgH="165100" progId="Equation.3">
                  <p:embed/>
                </p:oleObj>
              </mc:Choice>
              <mc:Fallback>
                <p:oleObj name="Equation" r:id="rId6" imgW="495300" imgH="165100" progId="Equation.3">
                  <p:embed/>
                  <p:pic>
                    <p:nvPicPr>
                      <p:cNvPr id="0" name="Picture 171"/>
                      <p:cNvPicPr>
                        <a:picLocks noChangeAspect="1" noChangeArrowheads="1"/>
                      </p:cNvPicPr>
                      <p:nvPr/>
                    </p:nvPicPr>
                    <p:blipFill>
                      <a:blip r:embed="rId7"/>
                      <a:srcRect/>
                      <a:stretch>
                        <a:fillRect/>
                      </a:stretch>
                    </p:blipFill>
                    <p:spPr bwMode="auto">
                      <a:xfrm>
                        <a:off x="517525" y="3246438"/>
                        <a:ext cx="4953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0"/>
          <p:cNvGraphicFramePr>
            <a:graphicFrameLocks noChangeAspect="1"/>
          </p:cNvGraphicFramePr>
          <p:nvPr/>
        </p:nvGraphicFramePr>
        <p:xfrm>
          <a:off x="514350" y="4629150"/>
          <a:ext cx="508000" cy="228600"/>
        </p:xfrm>
        <a:graphic>
          <a:graphicData uri="http://schemas.openxmlformats.org/presentationml/2006/ole">
            <mc:AlternateContent xmlns:mc="http://schemas.openxmlformats.org/markup-compatibility/2006">
              <mc:Choice xmlns:v="urn:schemas-microsoft-com:vml" Requires="v">
                <p:oleObj spid="_x0000_s550532" name="Equation" r:id="rId8" imgW="508000" imgH="228600" progId="Equation.3">
                  <p:embed/>
                </p:oleObj>
              </mc:Choice>
              <mc:Fallback>
                <p:oleObj name="Equation" r:id="rId8" imgW="508000" imgH="228600" progId="Equation.3">
                  <p:embed/>
                  <p:pic>
                    <p:nvPicPr>
                      <p:cNvPr id="0" name="Picture 1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350" y="4629150"/>
                        <a:ext cx="508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21" name="Text Box 2"/>
          <p:cNvSpPr txBox="1">
            <a:spLocks noChangeArrowheads="1"/>
          </p:cNvSpPr>
          <p:nvPr/>
        </p:nvSpPr>
        <p:spPr bwMode="auto">
          <a:xfrm>
            <a:off x="152400" y="2438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3a and 4a can be added together</a:t>
            </a:r>
          </a:p>
        </p:txBody>
      </p:sp>
      <p:sp>
        <p:nvSpPr>
          <p:cNvPr id="22" name="Text Box 2"/>
          <p:cNvSpPr txBox="1">
            <a:spLocks noChangeArrowheads="1"/>
          </p:cNvSpPr>
          <p:nvPr/>
        </p:nvSpPr>
        <p:spPr bwMode="auto">
          <a:xfrm>
            <a:off x="1524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Look at this equation</a:t>
            </a:r>
          </a:p>
        </p:txBody>
      </p:sp>
      <p:sp>
        <p:nvSpPr>
          <p:cNvPr id="23" name="Text Box 2"/>
          <p:cNvSpPr txBox="1">
            <a:spLocks noChangeArrowheads="1"/>
          </p:cNvSpPr>
          <p:nvPr/>
        </p:nvSpPr>
        <p:spPr bwMode="auto">
          <a:xfrm>
            <a:off x="152400" y="37719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Dividing both sides by 7</a:t>
            </a:r>
          </a:p>
        </p:txBody>
      </p:sp>
      <p:graphicFrame>
        <p:nvGraphicFramePr>
          <p:cNvPr id="18" name="Object 2"/>
          <p:cNvGraphicFramePr>
            <a:graphicFrameLocks noChangeAspect="1"/>
          </p:cNvGraphicFramePr>
          <p:nvPr>
            <p:extLst>
              <p:ext uri="{D42A27DB-BD31-4B8C-83A1-F6EECF244321}">
                <p14:modId xmlns:p14="http://schemas.microsoft.com/office/powerpoint/2010/main" val="2003474872"/>
              </p:ext>
            </p:extLst>
          </p:nvPr>
        </p:nvGraphicFramePr>
        <p:xfrm>
          <a:off x="4876800" y="1928813"/>
          <a:ext cx="1143000" cy="228600"/>
        </p:xfrm>
        <a:graphic>
          <a:graphicData uri="http://schemas.openxmlformats.org/presentationml/2006/ole">
            <mc:AlternateContent xmlns:mc="http://schemas.openxmlformats.org/markup-compatibility/2006">
              <mc:Choice xmlns:v="urn:schemas-microsoft-com:vml" Requires="v">
                <p:oleObj spid="_x0000_s550533" name="Equation" r:id="rId10" imgW="1143000" imgH="228600" progId="Equation.3">
                  <p:embed/>
                </p:oleObj>
              </mc:Choice>
              <mc:Fallback>
                <p:oleObj name="Equation" r:id="rId10" imgW="1143000" imgH="228600"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6800" y="1928813"/>
                        <a:ext cx="1143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9"/>
          <p:cNvGraphicFramePr>
            <a:graphicFrameLocks noChangeAspect="1"/>
          </p:cNvGraphicFramePr>
          <p:nvPr>
            <p:extLst>
              <p:ext uri="{D42A27DB-BD31-4B8C-83A1-F6EECF244321}">
                <p14:modId xmlns:p14="http://schemas.microsoft.com/office/powerpoint/2010/main" val="2651847045"/>
              </p:ext>
            </p:extLst>
          </p:nvPr>
        </p:nvGraphicFramePr>
        <p:xfrm>
          <a:off x="4905375" y="3214688"/>
          <a:ext cx="711200" cy="228600"/>
        </p:xfrm>
        <a:graphic>
          <a:graphicData uri="http://schemas.openxmlformats.org/presentationml/2006/ole">
            <mc:AlternateContent xmlns:mc="http://schemas.openxmlformats.org/markup-compatibility/2006">
              <mc:Choice xmlns:v="urn:schemas-microsoft-com:vml" Requires="v">
                <p:oleObj spid="_x0000_s550534" name="Equation" r:id="rId12" imgW="711200" imgH="228600" progId="Equation.3">
                  <p:embed/>
                </p:oleObj>
              </mc:Choice>
              <mc:Fallback>
                <p:oleObj name="Equation" r:id="rId12" imgW="711200" imgH="2286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05375" y="3214688"/>
                        <a:ext cx="7112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10"/>
          <p:cNvGraphicFramePr>
            <a:graphicFrameLocks noChangeAspect="1"/>
          </p:cNvGraphicFramePr>
          <p:nvPr>
            <p:extLst>
              <p:ext uri="{D42A27DB-BD31-4B8C-83A1-F6EECF244321}">
                <p14:modId xmlns:p14="http://schemas.microsoft.com/office/powerpoint/2010/main" val="3763320490"/>
              </p:ext>
            </p:extLst>
          </p:nvPr>
        </p:nvGraphicFramePr>
        <p:xfrm>
          <a:off x="5010150" y="4629150"/>
          <a:ext cx="508000" cy="228600"/>
        </p:xfrm>
        <a:graphic>
          <a:graphicData uri="http://schemas.openxmlformats.org/presentationml/2006/ole">
            <mc:AlternateContent xmlns:mc="http://schemas.openxmlformats.org/markup-compatibility/2006">
              <mc:Choice xmlns:v="urn:schemas-microsoft-com:vml" Requires="v">
                <p:oleObj spid="_x0000_s550535" name="Equation" r:id="rId14" imgW="508000" imgH="228600" progId="Equation.3">
                  <p:embed/>
                </p:oleObj>
              </mc:Choice>
              <mc:Fallback>
                <p:oleObj name="Equation" r:id="rId14" imgW="508000" imgH="228600" progId="Equation.3">
                  <p:embed/>
                  <p:pic>
                    <p:nvPicPr>
                      <p:cNvPr id="0" name="Picture 17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10150" y="4629150"/>
                        <a:ext cx="508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endParaRPr lang="en-GB" sz="2400" dirty="0"/>
          </a:p>
        </p:txBody>
      </p:sp>
      <p:sp>
        <p:nvSpPr>
          <p:cNvPr id="27" name="Text Box 2"/>
          <p:cNvSpPr txBox="1">
            <a:spLocks noChangeArrowheads="1"/>
          </p:cNvSpPr>
          <p:nvPr/>
        </p:nvSpPr>
        <p:spPr bwMode="auto">
          <a:xfrm>
            <a:off x="4648200" y="2438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err="1">
                <a:solidFill>
                  <a:srgbClr val="000000"/>
                </a:solidFill>
                <a:cs typeface="Arial" charset="0"/>
              </a:rPr>
              <a:t>3a</a:t>
            </a:r>
            <a:r>
              <a:rPr lang="en-IN" dirty="0">
                <a:solidFill>
                  <a:srgbClr val="000000"/>
                </a:solidFill>
                <a:cs typeface="Arial" charset="0"/>
              </a:rPr>
              <a:t> </a:t>
            </a:r>
            <a:r>
              <a:rPr lang="x-none" dirty="0">
                <a:solidFill>
                  <a:srgbClr val="000000"/>
                </a:solidFill>
                <a:cs typeface="Arial" charset="0"/>
              </a:rPr>
              <a:t>और </a:t>
            </a:r>
            <a:r>
              <a:rPr lang="en-IN" dirty="0" err="1">
                <a:solidFill>
                  <a:srgbClr val="000000"/>
                </a:solidFill>
                <a:cs typeface="Arial" charset="0"/>
              </a:rPr>
              <a:t>4a</a:t>
            </a:r>
            <a:r>
              <a:rPr lang="en-IN" dirty="0">
                <a:solidFill>
                  <a:srgbClr val="000000"/>
                </a:solidFill>
                <a:cs typeface="Arial" charset="0"/>
              </a:rPr>
              <a:t> </a:t>
            </a:r>
            <a:r>
              <a:rPr lang="x-none" dirty="0">
                <a:solidFill>
                  <a:srgbClr val="000000"/>
                </a:solidFill>
                <a:cs typeface="Arial" charset="0"/>
              </a:rPr>
              <a:t>को एक साथ जोड़ा जा सकता है</a:t>
            </a:r>
            <a:r>
              <a:rPr lang="x-none" sz="2000" dirty="0">
                <a:solidFill>
                  <a:srgbClr val="000000"/>
                </a:solidFill>
                <a:cs typeface="Arial" charset="0"/>
              </a:rPr>
              <a:t> </a:t>
            </a:r>
            <a:endParaRPr lang="en-IN" sz="2000" dirty="0">
              <a:solidFill>
                <a:srgbClr val="000000"/>
              </a:solidFill>
              <a:cs typeface="Arial" charset="0"/>
            </a:endParaRPr>
          </a:p>
        </p:txBody>
      </p:sp>
      <p:sp>
        <p:nvSpPr>
          <p:cNvPr id="28" name="Text Box 2"/>
          <p:cNvSpPr txBox="1">
            <a:spLocks noChangeArrowheads="1"/>
          </p:cNvSpPr>
          <p:nvPr/>
        </p:nvSpPr>
        <p:spPr bwMode="auto">
          <a:xfrm>
            <a:off x="46482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इस प्रश्न को देखि‍ए </a:t>
            </a:r>
            <a:endParaRPr lang="en-IN" sz="2000" dirty="0">
              <a:solidFill>
                <a:srgbClr val="000000"/>
              </a:solidFill>
              <a:cs typeface="Arial" charset="0"/>
            </a:endParaRPr>
          </a:p>
        </p:txBody>
      </p:sp>
      <p:sp>
        <p:nvSpPr>
          <p:cNvPr id="29" name="Text Box 2"/>
          <p:cNvSpPr txBox="1">
            <a:spLocks noChangeArrowheads="1"/>
          </p:cNvSpPr>
          <p:nvPr/>
        </p:nvSpPr>
        <p:spPr bwMode="auto">
          <a:xfrm>
            <a:off x="4648200" y="37719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दोनों ओर का 7 से भाग दें</a:t>
            </a:r>
            <a:endParaRPr lang="en-IN" sz="2000" dirty="0">
              <a:solidFill>
                <a:srgbClr val="000000"/>
              </a:solidFill>
              <a:cs typeface="Arial" charset="0"/>
            </a:endParaRPr>
          </a:p>
        </p:txBody>
      </p:sp>
    </p:spTree>
    <p:extLst>
      <p:ext uri="{BB962C8B-B14F-4D97-AF65-F5344CB8AC3E}">
        <p14:creationId xmlns:p14="http://schemas.microsoft.com/office/powerpoint/2010/main" val="8478022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C91B157-E425-4AAF-9F4A-B83EA464A3C0}" type="slidenum">
              <a:rPr lang="en-US" sz="1600" b="1" smtClean="0">
                <a:solidFill>
                  <a:srgbClr val="000000"/>
                </a:solidFill>
              </a:rPr>
              <a:pPr algn="ctr" eaLnBrk="1" hangingPunct="1"/>
              <a:t>47</a:t>
            </a:fld>
            <a:endParaRPr lang="en-US" sz="1600" b="1">
              <a:solidFill>
                <a:srgbClr val="000000"/>
              </a:solidFill>
            </a:endParaRPr>
          </a:p>
        </p:txBody>
      </p:sp>
      <p:sp>
        <p:nvSpPr>
          <p:cNvPr id="10" name="Text Box 2"/>
          <p:cNvSpPr txBox="1">
            <a:spLocks noChangeArrowheads="1"/>
          </p:cNvSpPr>
          <p:nvPr/>
        </p:nvSpPr>
        <p:spPr bwMode="auto">
          <a:xfrm>
            <a:off x="176212" y="1143000"/>
            <a:ext cx="4243388" cy="42862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2a + 32 = 50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7y – 19 = 30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endParaRPr lang="en-US" dirty="0">
              <a:solidFill>
                <a:srgbClr val="000000"/>
              </a:solidFill>
              <a:latin typeface="Times New Roman" pitchFamily="18" charset="0"/>
              <a:cs typeface="Times New Roman" pitchFamily="18" charset="0"/>
            </a:endParaRPr>
          </a:p>
          <a:p>
            <a:pPr eaLnBrk="1" hangingPunct="1">
              <a:lnSpc>
                <a:spcPct val="200000"/>
              </a:lnSpc>
              <a:spcAft>
                <a:spcPts val="1200"/>
              </a:spcAft>
              <a:buSzPct val="100000"/>
              <a:buFont typeface="Calibri" pitchFamily="34" charset="0"/>
              <a:buAutoNum type="arabicPeriod"/>
            </a:pPr>
            <a:r>
              <a:rPr lang="en-US" dirty="0">
                <a:solidFill>
                  <a:srgbClr val="000000"/>
                </a:solidFill>
                <a:latin typeface="Times New Roman" pitchFamily="18" charset="0"/>
                <a:cs typeface="Times New Roman" pitchFamily="18" charset="0"/>
              </a:rPr>
              <a:t>6</a:t>
            </a:r>
            <a:r>
              <a:rPr lang="en-US" i="1" dirty="0">
                <a:solidFill>
                  <a:srgbClr val="000000"/>
                </a:solidFill>
                <a:latin typeface="Times New Roman" pitchFamily="18" charset="0"/>
                <a:cs typeface="Times New Roman" pitchFamily="18" charset="0"/>
              </a:rPr>
              <a:t>x</a:t>
            </a:r>
            <a:r>
              <a:rPr lang="en-US" dirty="0">
                <a:solidFill>
                  <a:srgbClr val="000000"/>
                </a:solidFill>
                <a:latin typeface="Times New Roman" pitchFamily="18" charset="0"/>
                <a:cs typeface="Times New Roman" pitchFamily="18" charset="0"/>
              </a:rPr>
              <a:t> + 12</a:t>
            </a:r>
            <a:r>
              <a:rPr lang="en-US" i="1" dirty="0">
                <a:solidFill>
                  <a:srgbClr val="000000"/>
                </a:solidFill>
                <a:latin typeface="Times New Roman" pitchFamily="18" charset="0"/>
                <a:cs typeface="Times New Roman" pitchFamily="18" charset="0"/>
              </a:rPr>
              <a:t>x</a:t>
            </a:r>
            <a:r>
              <a:rPr lang="en-US" dirty="0">
                <a:solidFill>
                  <a:srgbClr val="000000"/>
                </a:solidFill>
                <a:latin typeface="Times New Roman" pitchFamily="18" charset="0"/>
                <a:cs typeface="Times New Roman" pitchFamily="18" charset="0"/>
              </a:rPr>
              <a:t> = 72</a:t>
            </a:r>
            <a:r>
              <a:rPr lang="en-GB" dirty="0">
                <a:solidFill>
                  <a:srgbClr val="000000"/>
                </a:solidFill>
                <a:latin typeface="Calibri" pitchFamily="34" charset="0"/>
              </a:rPr>
              <a:t> </a:t>
            </a:r>
          </a:p>
          <a:p>
            <a:pPr eaLnBrk="1" hangingPunct="1">
              <a:spcAft>
                <a:spcPts val="1200"/>
              </a:spcAft>
              <a:buSzPct val="100000"/>
              <a:buFont typeface="Calibri" pitchFamily="34" charset="0"/>
              <a:buAutoNum type="arabicPeriod"/>
            </a:pPr>
            <a:endParaRPr lang="en-GB" dirty="0">
              <a:solidFill>
                <a:srgbClr val="000000"/>
              </a:solidFill>
              <a:latin typeface="Calibri" pitchFamily="34" charset="0"/>
            </a:endParaRPr>
          </a:p>
        </p:txBody>
      </p:sp>
      <p:graphicFrame>
        <p:nvGraphicFramePr>
          <p:cNvPr id="11" name="Object 9"/>
          <p:cNvGraphicFramePr>
            <a:graphicFrameLocks noChangeAspect="1"/>
          </p:cNvGraphicFramePr>
          <p:nvPr/>
        </p:nvGraphicFramePr>
        <p:xfrm>
          <a:off x="604837" y="2655888"/>
          <a:ext cx="520700" cy="558800"/>
        </p:xfrm>
        <a:graphic>
          <a:graphicData uri="http://schemas.openxmlformats.org/presentationml/2006/ole">
            <mc:AlternateContent xmlns:mc="http://schemas.openxmlformats.org/markup-compatibility/2006">
              <mc:Choice xmlns:v="urn:schemas-microsoft-com:vml" Requires="v">
                <p:oleObj spid="_x0000_s551499" name="Equation" r:id="rId4" imgW="520700" imgH="558800" progId="Equation.3">
                  <p:embed/>
                </p:oleObj>
              </mc:Choice>
              <mc:Fallback>
                <p:oleObj name="Equation" r:id="rId4" imgW="520700" imgH="558800" progId="Equation.3">
                  <p:embed/>
                  <p:pic>
                    <p:nvPicPr>
                      <p:cNvPr id="0" name="Picture 1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837" y="2655888"/>
                        <a:ext cx="520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0"/>
          <p:cNvGraphicFramePr>
            <a:graphicFrameLocks noChangeAspect="1"/>
          </p:cNvGraphicFramePr>
          <p:nvPr/>
        </p:nvGraphicFramePr>
        <p:xfrm>
          <a:off x="647700" y="3357563"/>
          <a:ext cx="1028700" cy="558800"/>
        </p:xfrm>
        <a:graphic>
          <a:graphicData uri="http://schemas.openxmlformats.org/presentationml/2006/ole">
            <mc:AlternateContent xmlns:mc="http://schemas.openxmlformats.org/markup-compatibility/2006">
              <mc:Choice xmlns:v="urn:schemas-microsoft-com:vml" Requires="v">
                <p:oleObj spid="_x0000_s551500" name="Equation" r:id="rId6" imgW="1028700" imgH="558800" progId="Equation.3">
                  <p:embed/>
                </p:oleObj>
              </mc:Choice>
              <mc:Fallback>
                <p:oleObj name="Equation" r:id="rId6" imgW="1028700" imgH="558800" progId="Equation.3">
                  <p:embed/>
                  <p:pic>
                    <p:nvPicPr>
                      <p:cNvPr id="0" name="Picture 17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 y="3357563"/>
                        <a:ext cx="1028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Exercise</a:t>
            </a:r>
          </a:p>
        </p:txBody>
      </p:sp>
      <p:sp>
        <p:nvSpPr>
          <p:cNvPr id="15" name="Text Box 2"/>
          <p:cNvSpPr txBox="1">
            <a:spLocks noChangeArrowheads="1"/>
          </p:cNvSpPr>
          <p:nvPr/>
        </p:nvSpPr>
        <p:spPr bwMode="auto">
          <a:xfrm>
            <a:off x="4595812" y="1143000"/>
            <a:ext cx="4243388" cy="42862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2a + 32 = 50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7y – 19 = 30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US" dirty="0">
                <a:solidFill>
                  <a:srgbClr val="000000"/>
                </a:solidFill>
                <a:latin typeface="Calibri" pitchFamily="34" charset="0"/>
              </a:rPr>
              <a:t>  </a:t>
            </a:r>
            <a:r>
              <a:rPr lang="en-US" dirty="0">
                <a:solidFill>
                  <a:srgbClr val="000000"/>
                </a:solidFill>
                <a:latin typeface="Times New Roman" pitchFamily="18" charset="0"/>
                <a:cs typeface="Times New Roman" pitchFamily="18" charset="0"/>
              </a:rPr>
              <a:t>6</a:t>
            </a:r>
            <a:r>
              <a:rPr lang="en-US" i="1" dirty="0">
                <a:solidFill>
                  <a:srgbClr val="000000"/>
                </a:solidFill>
                <a:latin typeface="Times New Roman" pitchFamily="18" charset="0"/>
                <a:cs typeface="Times New Roman" pitchFamily="18" charset="0"/>
              </a:rPr>
              <a:t>x</a:t>
            </a:r>
            <a:r>
              <a:rPr lang="en-US" dirty="0">
                <a:solidFill>
                  <a:srgbClr val="000000"/>
                </a:solidFill>
                <a:latin typeface="Times New Roman" pitchFamily="18" charset="0"/>
                <a:cs typeface="Times New Roman" pitchFamily="18" charset="0"/>
              </a:rPr>
              <a:t> + 12</a:t>
            </a:r>
            <a:r>
              <a:rPr lang="en-US" i="1" dirty="0">
                <a:solidFill>
                  <a:srgbClr val="000000"/>
                </a:solidFill>
                <a:latin typeface="Times New Roman" pitchFamily="18" charset="0"/>
                <a:cs typeface="Times New Roman" pitchFamily="18" charset="0"/>
              </a:rPr>
              <a:t>x</a:t>
            </a:r>
            <a:r>
              <a:rPr lang="en-US" dirty="0">
                <a:solidFill>
                  <a:srgbClr val="000000"/>
                </a:solidFill>
                <a:latin typeface="Times New Roman" pitchFamily="18" charset="0"/>
                <a:cs typeface="Times New Roman" pitchFamily="18" charset="0"/>
              </a:rPr>
              <a:t> = 72</a:t>
            </a:r>
            <a:r>
              <a:rPr lang="en-GB" dirty="0">
                <a:solidFill>
                  <a:srgbClr val="000000"/>
                </a:solidFill>
                <a:latin typeface="Calibri" pitchFamily="34" charset="0"/>
              </a:rPr>
              <a:t> </a:t>
            </a:r>
          </a:p>
          <a:p>
            <a:pPr eaLnBrk="1" hangingPunct="1">
              <a:spcAft>
                <a:spcPts val="1200"/>
              </a:spcAft>
              <a:buSzPct val="100000"/>
              <a:buFont typeface="Calibri" pitchFamily="34" charset="0"/>
              <a:buAutoNum type="arabicPeriod"/>
            </a:pPr>
            <a:endParaRPr lang="en-GB" dirty="0">
              <a:solidFill>
                <a:srgbClr val="000000"/>
              </a:solidFill>
              <a:latin typeface="Calibri" pitchFamily="34" charset="0"/>
            </a:endParaRPr>
          </a:p>
        </p:txBody>
      </p:sp>
      <p:graphicFrame>
        <p:nvGraphicFramePr>
          <p:cNvPr id="16" name="Object 9"/>
          <p:cNvGraphicFramePr>
            <a:graphicFrameLocks noChangeAspect="1"/>
          </p:cNvGraphicFramePr>
          <p:nvPr>
            <p:extLst>
              <p:ext uri="{D42A27DB-BD31-4B8C-83A1-F6EECF244321}">
                <p14:modId xmlns:p14="http://schemas.microsoft.com/office/powerpoint/2010/main" val="2737962364"/>
              </p:ext>
            </p:extLst>
          </p:nvPr>
        </p:nvGraphicFramePr>
        <p:xfrm>
          <a:off x="5024437" y="2655888"/>
          <a:ext cx="520700" cy="558800"/>
        </p:xfrm>
        <a:graphic>
          <a:graphicData uri="http://schemas.openxmlformats.org/presentationml/2006/ole">
            <mc:AlternateContent xmlns:mc="http://schemas.openxmlformats.org/markup-compatibility/2006">
              <mc:Choice xmlns:v="urn:schemas-microsoft-com:vml" Requires="v">
                <p:oleObj spid="_x0000_s551501" name="Equation" r:id="rId8" imgW="520700" imgH="558800" progId="Equation.3">
                  <p:embed/>
                </p:oleObj>
              </mc:Choice>
              <mc:Fallback>
                <p:oleObj name="Equation" r:id="rId8" imgW="520700" imgH="558800" progId="Equation.3">
                  <p:embed/>
                  <p:pic>
                    <p:nvPicPr>
                      <p:cNvPr id="0" name="Picture 1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4437" y="2655888"/>
                        <a:ext cx="520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0"/>
          <p:cNvGraphicFramePr>
            <a:graphicFrameLocks noChangeAspect="1"/>
          </p:cNvGraphicFramePr>
          <p:nvPr>
            <p:extLst>
              <p:ext uri="{D42A27DB-BD31-4B8C-83A1-F6EECF244321}">
                <p14:modId xmlns:p14="http://schemas.microsoft.com/office/powerpoint/2010/main" val="2640387514"/>
              </p:ext>
            </p:extLst>
          </p:nvPr>
        </p:nvGraphicFramePr>
        <p:xfrm>
          <a:off x="5067300" y="3357563"/>
          <a:ext cx="1028700" cy="558800"/>
        </p:xfrm>
        <a:graphic>
          <a:graphicData uri="http://schemas.openxmlformats.org/presentationml/2006/ole">
            <mc:AlternateContent xmlns:mc="http://schemas.openxmlformats.org/markup-compatibility/2006">
              <mc:Choice xmlns:v="urn:schemas-microsoft-com:vml" Requires="v">
                <p:oleObj spid="_x0000_s551502" name="Equation" r:id="rId9" imgW="1028700" imgH="558800" progId="Equation.3">
                  <p:embed/>
                </p:oleObj>
              </mc:Choice>
              <mc:Fallback>
                <p:oleObj name="Equation" r:id="rId9" imgW="1028700" imgH="558800" progId="Equation.3">
                  <p:embed/>
                  <p:pic>
                    <p:nvPicPr>
                      <p:cNvPr id="0" name="Picture 1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7300" y="3357563"/>
                        <a:ext cx="1028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अभ्यास </a:t>
            </a:r>
            <a:endParaRPr lang="en-GB" sz="2400" dirty="0">
              <a:solidFill>
                <a:srgbClr val="000000"/>
              </a:solidFill>
              <a:cs typeface="Arial" charset="0"/>
            </a:endParaRPr>
          </a:p>
        </p:txBody>
      </p:sp>
    </p:spTree>
    <p:extLst>
      <p:ext uri="{BB962C8B-B14F-4D97-AF65-F5344CB8AC3E}">
        <p14:creationId xmlns:p14="http://schemas.microsoft.com/office/powerpoint/2010/main" val="3698946562"/>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0F81D2A-5CA4-4D11-9653-24E8093A1110}" type="slidenum">
              <a:rPr lang="en-US" sz="1600" b="1" smtClean="0">
                <a:solidFill>
                  <a:srgbClr val="000000"/>
                </a:solidFill>
              </a:rPr>
              <a:pPr algn="ctr" eaLnBrk="1" hangingPunct="1"/>
              <a:t>48</a:t>
            </a:fld>
            <a:endParaRPr lang="en-US" sz="1600" b="1">
              <a:solidFill>
                <a:srgbClr val="000000"/>
              </a:solidFill>
            </a:endParaRPr>
          </a:p>
        </p:txBody>
      </p:sp>
      <p:graphicFrame>
        <p:nvGraphicFramePr>
          <p:cNvPr id="13" name="Object 5"/>
          <p:cNvGraphicFramePr>
            <a:graphicFrameLocks noChangeAspect="1"/>
          </p:cNvGraphicFramePr>
          <p:nvPr/>
        </p:nvGraphicFramePr>
        <p:xfrm>
          <a:off x="477729" y="2068513"/>
          <a:ext cx="1295400" cy="292100"/>
        </p:xfrm>
        <a:graphic>
          <a:graphicData uri="http://schemas.openxmlformats.org/presentationml/2006/ole">
            <mc:AlternateContent xmlns:mc="http://schemas.openxmlformats.org/markup-compatibility/2006">
              <mc:Choice xmlns:v="urn:schemas-microsoft-com:vml" Requires="v">
                <p:oleObj spid="_x0000_s552170" name="Equation" r:id="rId4" imgW="1295400" imgH="292100" progId="Equation.3">
                  <p:embed/>
                </p:oleObj>
              </mc:Choice>
              <mc:Fallback>
                <p:oleObj name="Equation" r:id="rId4" imgW="1295400" imgH="292100"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729" y="2068513"/>
                        <a:ext cx="1295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 Box 1"/>
          <p:cNvSpPr txBox="1">
            <a:spLocks noChangeArrowheads="1"/>
          </p:cNvSpPr>
          <p:nvPr/>
        </p:nvSpPr>
        <p:spPr bwMode="auto">
          <a:xfrm>
            <a:off x="249129"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 - II</a:t>
            </a:r>
          </a:p>
        </p:txBody>
      </p:sp>
      <p:sp>
        <p:nvSpPr>
          <p:cNvPr id="16" name="Text Box 2"/>
          <p:cNvSpPr txBox="1">
            <a:spLocks noChangeArrowheads="1"/>
          </p:cNvSpPr>
          <p:nvPr/>
        </p:nvSpPr>
        <p:spPr bwMode="auto">
          <a:xfrm>
            <a:off x="249129"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Look at this equation</a:t>
            </a:r>
          </a:p>
        </p:txBody>
      </p:sp>
      <p:sp>
        <p:nvSpPr>
          <p:cNvPr id="17" name="Text Box 2"/>
          <p:cNvSpPr txBox="1">
            <a:spLocks noChangeArrowheads="1"/>
          </p:cNvSpPr>
          <p:nvPr/>
        </p:nvSpPr>
        <p:spPr bwMode="auto">
          <a:xfrm>
            <a:off x="249129" y="2438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If we know the value of y to be 8, what is the value of x ?</a:t>
            </a:r>
          </a:p>
        </p:txBody>
      </p:sp>
      <p:graphicFrame>
        <p:nvGraphicFramePr>
          <p:cNvPr id="18" name="Table 17"/>
          <p:cNvGraphicFramePr>
            <a:graphicFrameLocks noGrp="1"/>
          </p:cNvGraphicFramePr>
          <p:nvPr>
            <p:extLst>
              <p:ext uri="{D42A27DB-BD31-4B8C-83A1-F6EECF244321}">
                <p14:modId xmlns:p14="http://schemas.microsoft.com/office/powerpoint/2010/main" val="4206708074"/>
              </p:ext>
            </p:extLst>
          </p:nvPr>
        </p:nvGraphicFramePr>
        <p:xfrm>
          <a:off x="360471" y="3429000"/>
          <a:ext cx="3982929" cy="3168180"/>
        </p:xfrm>
        <a:graphic>
          <a:graphicData uri="http://schemas.openxmlformats.org/drawingml/2006/table">
            <a:tbl>
              <a:tblPr>
                <a:tableStyleId>{5C22544A-7EE6-4342-B048-85BDC9FD1C3A}</a:tableStyleId>
              </a:tblPr>
              <a:tblGrid>
                <a:gridCol w="1620729">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tblGrid>
              <a:tr h="503031">
                <a:tc>
                  <a:txBody>
                    <a:bodyPr/>
                    <a:lstStyle/>
                    <a:p>
                      <a:pPr>
                        <a:lnSpc>
                          <a:spcPct val="150000"/>
                        </a:lnSpc>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baseline="0" dirty="0">
                          <a:latin typeface="Times New Roman" pitchFamily="18" charset="0"/>
                          <a:cs typeface="Times New Roman" pitchFamily="18" charset="0"/>
                        </a:rPr>
                        <a:t> × </a:t>
                      </a:r>
                      <a:r>
                        <a:rPr lang="en-US" sz="1800" i="0" baseline="0" dirty="0">
                          <a:latin typeface="Times New Roman" pitchFamily="18" charset="0"/>
                          <a:cs typeface="Times New Roman" pitchFamily="18" charset="0"/>
                        </a:rPr>
                        <a:t>8</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Replacing </a:t>
                      </a:r>
                      <a:r>
                        <a:rPr lang="en-US" sz="1600" i="1" dirty="0">
                          <a:latin typeface="Times New Roman" pitchFamily="18" charset="0"/>
                          <a:cs typeface="Times New Roman" pitchFamily="18" charset="0"/>
                        </a:rPr>
                        <a:t>y</a:t>
                      </a:r>
                      <a:r>
                        <a:rPr lang="en-US" sz="1600" dirty="0">
                          <a:latin typeface="+mn-lt"/>
                        </a:rPr>
                        <a:t> with 8</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+ 32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a:t>
                      </a:r>
                      <a:r>
                        <a:rPr lang="en-US" sz="1800" dirty="0">
                          <a:latin typeface="Times New Roman" pitchFamily="18" charset="0"/>
                          <a:cs typeface="Times New Roman" pitchFamily="18" charset="0"/>
                        </a:rPr>
                        <a:t> = 30</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Subtracting 32 from both sides</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a:latin typeface="Times New Roman" pitchFamily="18" charset="0"/>
                          <a:cs typeface="Times New Roman" pitchFamily="18" charset="0"/>
                        </a:rPr>
                        <a:t>x</a:t>
                      </a:r>
                      <a:r>
                        <a:rPr lang="en-US" sz="1800" dirty="0">
                          <a:latin typeface="Times New Roman" pitchFamily="18" charset="0"/>
                          <a:cs typeface="Times New Roman" pitchFamily="18" charset="0"/>
                        </a:rPr>
                        <a:t> = 10</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Dividing both sides by 3</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922">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extLst>
                  <a:ext uri="{0D108BD9-81ED-4DB2-BD59-A6C34878D82A}">
                    <a16:rowId xmlns:a16="http://schemas.microsoft.com/office/drawing/2014/main" val="10005"/>
                  </a:ext>
                </a:extLst>
              </a:tr>
            </a:tbl>
          </a:graphicData>
        </a:graphic>
      </p:graphicFrame>
      <p:graphicFrame>
        <p:nvGraphicFramePr>
          <p:cNvPr id="14" name="Object 5"/>
          <p:cNvGraphicFramePr>
            <a:graphicFrameLocks noChangeAspect="1"/>
          </p:cNvGraphicFramePr>
          <p:nvPr>
            <p:extLst>
              <p:ext uri="{D42A27DB-BD31-4B8C-83A1-F6EECF244321}">
                <p14:modId xmlns:p14="http://schemas.microsoft.com/office/powerpoint/2010/main" val="2889463080"/>
              </p:ext>
            </p:extLst>
          </p:nvPr>
        </p:nvGraphicFramePr>
        <p:xfrm>
          <a:off x="4876800" y="2068513"/>
          <a:ext cx="1295400" cy="292100"/>
        </p:xfrm>
        <a:graphic>
          <a:graphicData uri="http://schemas.openxmlformats.org/presentationml/2006/ole">
            <mc:AlternateContent xmlns:mc="http://schemas.openxmlformats.org/markup-compatibility/2006">
              <mc:Choice xmlns:v="urn:schemas-microsoft-com:vml" Requires="v">
                <p:oleObj spid="_x0000_s552171" name="Equation" r:id="rId6" imgW="1295400" imgH="292100" progId="Equation.3">
                  <p:embed/>
                </p:oleObj>
              </mc:Choice>
              <mc:Fallback>
                <p:oleObj name="Equation" r:id="rId6" imgW="1295400" imgH="292100"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068513"/>
                        <a:ext cx="1295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r>
              <a:rPr lang="en-GB" sz="2400" dirty="0"/>
              <a:t>- II</a:t>
            </a:r>
          </a:p>
        </p:txBody>
      </p:sp>
      <p:sp>
        <p:nvSpPr>
          <p:cNvPr id="20" name="Text Box 2"/>
          <p:cNvSpPr txBox="1">
            <a:spLocks noChangeArrowheads="1"/>
          </p:cNvSpPr>
          <p:nvPr/>
        </p:nvSpPr>
        <p:spPr bwMode="auto">
          <a:xfrm>
            <a:off x="46482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इस समीकरण को देखि‍ए </a:t>
            </a:r>
            <a:endParaRPr lang="en-IN" sz="2000" dirty="0">
              <a:solidFill>
                <a:srgbClr val="000000"/>
              </a:solidFill>
              <a:cs typeface="Arial" charset="0"/>
            </a:endParaRPr>
          </a:p>
        </p:txBody>
      </p:sp>
      <p:sp>
        <p:nvSpPr>
          <p:cNvPr id="22" name="Text Box 2"/>
          <p:cNvSpPr txBox="1">
            <a:spLocks noChangeArrowheads="1"/>
          </p:cNvSpPr>
          <p:nvPr/>
        </p:nvSpPr>
        <p:spPr bwMode="auto">
          <a:xfrm>
            <a:off x="4648200" y="2438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यदि हमें पता है कि </a:t>
            </a:r>
            <a:r>
              <a:rPr lang="en-IN" sz="2000" dirty="0">
                <a:solidFill>
                  <a:srgbClr val="000000"/>
                </a:solidFill>
                <a:cs typeface="Arial" charset="0"/>
              </a:rPr>
              <a:t>y </a:t>
            </a:r>
            <a:r>
              <a:rPr lang="x-none" sz="2000" dirty="0">
                <a:solidFill>
                  <a:srgbClr val="000000"/>
                </a:solidFill>
                <a:cs typeface="Arial" charset="0"/>
              </a:rPr>
              <a:t>का मान 8 है</a:t>
            </a:r>
            <a:r>
              <a:rPr lang="en-IN" sz="2000" dirty="0">
                <a:solidFill>
                  <a:srgbClr val="000000"/>
                </a:solidFill>
                <a:cs typeface="Arial" charset="0"/>
              </a:rPr>
              <a:t>, </a:t>
            </a:r>
            <a:r>
              <a:rPr lang="x-none" sz="2000" dirty="0">
                <a:solidFill>
                  <a:srgbClr val="000000"/>
                </a:solidFill>
                <a:cs typeface="Arial" charset="0"/>
              </a:rPr>
              <a:t>तो </a:t>
            </a:r>
            <a:r>
              <a:rPr lang="en-IN" sz="2000" dirty="0">
                <a:solidFill>
                  <a:srgbClr val="000000"/>
                </a:solidFill>
                <a:cs typeface="Arial" charset="0"/>
              </a:rPr>
              <a:t>x </a:t>
            </a:r>
            <a:r>
              <a:rPr lang="x-none" sz="2000" dirty="0">
                <a:solidFill>
                  <a:srgbClr val="000000"/>
                </a:solidFill>
                <a:cs typeface="Arial" charset="0"/>
              </a:rPr>
              <a:t>का मान क्या होगा</a:t>
            </a:r>
            <a:r>
              <a:rPr lang="en-IN" sz="2000" dirty="0">
                <a:solidFill>
                  <a:srgbClr val="000000"/>
                </a:solidFill>
                <a:cs typeface="Arial" charset="0"/>
              </a:rPr>
              <a:t>?</a:t>
            </a:r>
          </a:p>
        </p:txBody>
      </p:sp>
      <p:graphicFrame>
        <p:nvGraphicFramePr>
          <p:cNvPr id="23" name="Table 22"/>
          <p:cNvGraphicFramePr>
            <a:graphicFrameLocks noGrp="1"/>
          </p:cNvGraphicFramePr>
          <p:nvPr>
            <p:extLst>
              <p:ext uri="{D42A27DB-BD31-4B8C-83A1-F6EECF244321}">
                <p14:modId xmlns:p14="http://schemas.microsoft.com/office/powerpoint/2010/main" val="2387874895"/>
              </p:ext>
            </p:extLst>
          </p:nvPr>
        </p:nvGraphicFramePr>
        <p:xfrm>
          <a:off x="4759542" y="3429000"/>
          <a:ext cx="3982929" cy="2886077"/>
        </p:xfrm>
        <a:graphic>
          <a:graphicData uri="http://schemas.openxmlformats.org/drawingml/2006/table">
            <a:tbl>
              <a:tblPr>
                <a:tableStyleId>{5C22544A-7EE6-4342-B048-85BDC9FD1C3A}</a:tableStyleId>
              </a:tblPr>
              <a:tblGrid>
                <a:gridCol w="1620729">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tblGrid>
              <a:tr h="503031">
                <a:tc>
                  <a:txBody>
                    <a:bodyPr/>
                    <a:lstStyle/>
                    <a:p>
                      <a:pPr>
                        <a:lnSpc>
                          <a:spcPct val="150000"/>
                        </a:lnSpc>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baseline="0" dirty="0">
                          <a:latin typeface="Times New Roman" pitchFamily="18" charset="0"/>
                          <a:cs typeface="Times New Roman" pitchFamily="18" charset="0"/>
                        </a:rPr>
                        <a:t> × </a:t>
                      </a:r>
                      <a:r>
                        <a:rPr lang="en-US" sz="1800" i="0" baseline="0" dirty="0">
                          <a:latin typeface="Times New Roman" pitchFamily="18" charset="0"/>
                          <a:cs typeface="Times New Roman" pitchFamily="18" charset="0"/>
                        </a:rPr>
                        <a:t>8</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i="1" dirty="0">
                          <a:latin typeface="Times New Roman" pitchFamily="18" charset="0"/>
                          <a:cs typeface="Times New Roman" pitchFamily="18" charset="0"/>
                        </a:rPr>
                        <a:t>y</a:t>
                      </a:r>
                      <a:r>
                        <a:rPr lang="en-US" sz="1600" dirty="0">
                          <a:latin typeface="+mn-lt"/>
                        </a:rPr>
                        <a:t> </a:t>
                      </a:r>
                      <a:r>
                        <a:rPr lang="x-none" sz="1600" dirty="0">
                          <a:latin typeface="+mn-lt"/>
                        </a:rPr>
                        <a:t>के स्थान पर 8 रखें </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+ 32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a:t>
                      </a:r>
                      <a:r>
                        <a:rPr lang="en-US" sz="1800" dirty="0">
                          <a:latin typeface="Times New Roman" pitchFamily="18" charset="0"/>
                          <a:cs typeface="Times New Roman" pitchFamily="18" charset="0"/>
                        </a:rPr>
                        <a:t> = 30</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a:latin typeface="+mn-lt"/>
                        </a:rPr>
                        <a:t>दोनों ओर 32 घटाइए </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a:latin typeface="Times New Roman" pitchFamily="18" charset="0"/>
                          <a:cs typeface="Times New Roman" pitchFamily="18" charset="0"/>
                        </a:rPr>
                        <a:t>x</a:t>
                      </a:r>
                      <a:r>
                        <a:rPr lang="en-US" sz="1800" dirty="0">
                          <a:latin typeface="Times New Roman" pitchFamily="18" charset="0"/>
                          <a:cs typeface="Times New Roman" pitchFamily="18" charset="0"/>
                        </a:rPr>
                        <a:t> = 10</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a:latin typeface="+mn-lt"/>
                        </a:rPr>
                        <a:t>दोनों तरफ 3 का भाग दें</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922">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2503692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B22E75B-B5BF-48E7-A293-55045B8F904D}" type="slidenum">
              <a:rPr lang="en-US" sz="1600" b="1" smtClean="0">
                <a:solidFill>
                  <a:srgbClr val="000000"/>
                </a:solidFill>
              </a:rPr>
              <a:pPr algn="ctr" eaLnBrk="1" hangingPunct="1"/>
              <a:t>49</a:t>
            </a:fld>
            <a:endParaRPr lang="en-US" sz="1600" b="1">
              <a:solidFill>
                <a:srgbClr val="000000"/>
              </a:solidFill>
            </a:endParaRPr>
          </a:p>
        </p:txBody>
      </p:sp>
      <p:graphicFrame>
        <p:nvGraphicFramePr>
          <p:cNvPr id="13" name="Object 2"/>
          <p:cNvGraphicFramePr>
            <a:graphicFrameLocks noChangeAspect="1"/>
          </p:cNvGraphicFramePr>
          <p:nvPr/>
        </p:nvGraphicFramePr>
        <p:xfrm>
          <a:off x="457200" y="2305050"/>
          <a:ext cx="1168400" cy="266700"/>
        </p:xfrm>
        <a:graphic>
          <a:graphicData uri="http://schemas.openxmlformats.org/presentationml/2006/ole">
            <mc:AlternateContent xmlns:mc="http://schemas.openxmlformats.org/markup-compatibility/2006">
              <mc:Choice xmlns:v="urn:schemas-microsoft-com:vml" Requires="v">
                <p:oleObj spid="_x0000_s553190" name="Equation" r:id="rId4" imgW="1167893" imgH="266584" progId="Equation.3">
                  <p:embed/>
                </p:oleObj>
              </mc:Choice>
              <mc:Fallback>
                <p:oleObj name="Equation" r:id="rId4" imgW="1167893" imgH="266584"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305050"/>
                        <a:ext cx="11684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Table 13"/>
          <p:cNvGraphicFramePr>
            <a:graphicFrameLocks noGrp="1"/>
          </p:cNvGraphicFramePr>
          <p:nvPr/>
        </p:nvGraphicFramePr>
        <p:xfrm>
          <a:off x="228600" y="3657600"/>
          <a:ext cx="4114800" cy="2747891"/>
        </p:xfrm>
        <a:graphic>
          <a:graphicData uri="http://schemas.openxmlformats.org/drawingml/2006/table">
            <a:tbl>
              <a:tblPr>
                <a:tableStyleId>{5C22544A-7EE6-4342-B048-85BDC9FD1C3A}</a:tableStyleId>
              </a:tblPr>
              <a:tblGrid>
                <a:gridCol w="1696933">
                  <a:extLst>
                    <a:ext uri="{9D8B030D-6E8A-4147-A177-3AD203B41FA5}">
                      <a16:colId xmlns:a16="http://schemas.microsoft.com/office/drawing/2014/main" val="20000"/>
                    </a:ext>
                  </a:extLst>
                </a:gridCol>
                <a:gridCol w="2417867">
                  <a:extLst>
                    <a:ext uri="{9D8B030D-6E8A-4147-A177-3AD203B41FA5}">
                      <a16:colId xmlns:a16="http://schemas.microsoft.com/office/drawing/2014/main" val="20001"/>
                    </a:ext>
                  </a:extLst>
                </a:gridCol>
              </a:tblGrid>
              <a:tr h="503031">
                <a:tc>
                  <a:txBody>
                    <a:bodyPr/>
                    <a:lstStyle/>
                    <a:p>
                      <a:pPr>
                        <a:lnSpc>
                          <a:spcPct val="150000"/>
                        </a:lnSpc>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baseline="0" dirty="0">
                          <a:latin typeface="Times New Roman" pitchFamily="18" charset="0"/>
                          <a:cs typeface="Times New Roman" pitchFamily="18" charset="0"/>
                        </a:rPr>
                        <a:t>×</a:t>
                      </a:r>
                      <a:r>
                        <a:rPr lang="en-US" sz="1800" i="0" baseline="0" dirty="0">
                          <a:latin typeface="Times New Roman" pitchFamily="18" charset="0"/>
                          <a:cs typeface="Times New Roman" pitchFamily="18" charset="0"/>
                        </a:rPr>
                        <a:t>2 + 4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Replacing </a:t>
                      </a:r>
                      <a:r>
                        <a:rPr lang="en-US" sz="1600" i="1" dirty="0">
                          <a:latin typeface="Times New Roman" pitchFamily="18" charset="0"/>
                          <a:cs typeface="Times New Roman" pitchFamily="18" charset="0"/>
                        </a:rPr>
                        <a:t>x</a:t>
                      </a:r>
                      <a:r>
                        <a:rPr lang="en-US" sz="1600" dirty="0">
                          <a:latin typeface="+mn-lt"/>
                        </a:rPr>
                        <a:t> with 2</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dirty="0">
                          <a:latin typeface="Times New Roman" pitchFamily="18" charset="0"/>
                          <a:cs typeface="Times New Roman" pitchFamily="18" charset="0"/>
                        </a:rPr>
                        <a:t>6</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 </a:t>
                      </a:r>
                      <a:r>
                        <a:rPr lang="en-US" sz="1800" i="0" baseline="0" dirty="0">
                          <a:latin typeface="Times New Roman" pitchFamily="18" charset="0"/>
                          <a:cs typeface="Times New Roman" pitchFamily="18" charset="0"/>
                        </a:rPr>
                        <a:t>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baseline="0" dirty="0">
                          <a:latin typeface="Times New Roman" pitchFamily="18" charset="0"/>
                          <a:cs typeface="Times New Roman" pitchFamily="18" charset="0"/>
                        </a:rPr>
                        <a:t>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56</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Subtracting 6 from both sides</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4927">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a:latin typeface="Times New Roman" pitchFamily="18" charset="0"/>
                          <a:cs typeface="Times New Roman" pitchFamily="18" charset="0"/>
                        </a:rPr>
                        <a:t>y </a:t>
                      </a:r>
                      <a:r>
                        <a:rPr lang="en-US" sz="1800" dirty="0">
                          <a:latin typeface="Times New Roman" pitchFamily="18" charset="0"/>
                          <a:cs typeface="Times New Roman" pitchFamily="18" charset="0"/>
                        </a:rPr>
                        <a:t>= 14</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a:latin typeface="+mn-lt"/>
                        </a:rPr>
                        <a:t>Dividing both sides by 4</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 - II</a:t>
            </a:r>
          </a:p>
        </p:txBody>
      </p:sp>
      <p:sp>
        <p:nvSpPr>
          <p:cNvPr id="16" name="Text Box 2"/>
          <p:cNvSpPr txBox="1">
            <a:spLocks noChangeArrowheads="1"/>
          </p:cNvSpPr>
          <p:nvPr/>
        </p:nvSpPr>
        <p:spPr bwMode="auto">
          <a:xfrm>
            <a:off x="228600" y="1295399"/>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Let us look at this equation given below</a:t>
            </a:r>
          </a:p>
        </p:txBody>
      </p:sp>
      <p:sp>
        <p:nvSpPr>
          <p:cNvPr id="17" name="Text Box 2"/>
          <p:cNvSpPr txBox="1">
            <a:spLocks noChangeArrowheads="1"/>
          </p:cNvSpPr>
          <p:nvPr/>
        </p:nvSpPr>
        <p:spPr bwMode="auto">
          <a:xfrm>
            <a:off x="228600" y="2590800"/>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If we know the value of x to be 2, what is the value of y ?</a:t>
            </a:r>
          </a:p>
        </p:txBody>
      </p:sp>
      <p:graphicFrame>
        <p:nvGraphicFramePr>
          <p:cNvPr id="18" name="Object 2"/>
          <p:cNvGraphicFramePr>
            <a:graphicFrameLocks noChangeAspect="1"/>
          </p:cNvGraphicFramePr>
          <p:nvPr>
            <p:extLst>
              <p:ext uri="{D42A27DB-BD31-4B8C-83A1-F6EECF244321}">
                <p14:modId xmlns:p14="http://schemas.microsoft.com/office/powerpoint/2010/main" val="1094106854"/>
              </p:ext>
            </p:extLst>
          </p:nvPr>
        </p:nvGraphicFramePr>
        <p:xfrm>
          <a:off x="4876800" y="2305050"/>
          <a:ext cx="1168400" cy="266700"/>
        </p:xfrm>
        <a:graphic>
          <a:graphicData uri="http://schemas.openxmlformats.org/presentationml/2006/ole">
            <mc:AlternateContent xmlns:mc="http://schemas.openxmlformats.org/markup-compatibility/2006">
              <mc:Choice xmlns:v="urn:schemas-microsoft-com:vml" Requires="v">
                <p:oleObj spid="_x0000_s553191" name="Equation" r:id="rId6" imgW="1167893" imgH="266584" progId="Equation.3">
                  <p:embed/>
                </p:oleObj>
              </mc:Choice>
              <mc:Fallback>
                <p:oleObj name="Equation" r:id="rId6" imgW="1167893" imgH="266584"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305050"/>
                        <a:ext cx="11684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92165097"/>
              </p:ext>
            </p:extLst>
          </p:nvPr>
        </p:nvGraphicFramePr>
        <p:xfrm>
          <a:off x="4648200" y="3657600"/>
          <a:ext cx="4114800" cy="2465788"/>
        </p:xfrm>
        <a:graphic>
          <a:graphicData uri="http://schemas.openxmlformats.org/drawingml/2006/table">
            <a:tbl>
              <a:tblPr>
                <a:tableStyleId>{5C22544A-7EE6-4342-B048-85BDC9FD1C3A}</a:tableStyleId>
              </a:tblPr>
              <a:tblGrid>
                <a:gridCol w="1696933">
                  <a:extLst>
                    <a:ext uri="{9D8B030D-6E8A-4147-A177-3AD203B41FA5}">
                      <a16:colId xmlns:a16="http://schemas.microsoft.com/office/drawing/2014/main" val="20000"/>
                    </a:ext>
                  </a:extLst>
                </a:gridCol>
                <a:gridCol w="2417867">
                  <a:extLst>
                    <a:ext uri="{9D8B030D-6E8A-4147-A177-3AD203B41FA5}">
                      <a16:colId xmlns:a16="http://schemas.microsoft.com/office/drawing/2014/main" val="20001"/>
                    </a:ext>
                  </a:extLst>
                </a:gridCol>
              </a:tblGrid>
              <a:tr h="503031">
                <a:tc>
                  <a:txBody>
                    <a:bodyPr/>
                    <a:lstStyle/>
                    <a:p>
                      <a:pPr>
                        <a:lnSpc>
                          <a:spcPct val="150000"/>
                        </a:lnSpc>
                      </a:pPr>
                      <a:r>
                        <a:rPr lang="en-US" sz="1800" dirty="0">
                          <a:latin typeface="Times New Roman" pitchFamily="18" charset="0"/>
                          <a:cs typeface="Times New Roman" pitchFamily="18" charset="0"/>
                        </a:rPr>
                        <a:t>3</a:t>
                      </a:r>
                      <a:r>
                        <a:rPr lang="en-US" sz="1800" i="1" dirty="0">
                          <a:latin typeface="Times New Roman" pitchFamily="18" charset="0"/>
                          <a:cs typeface="Times New Roman" pitchFamily="18" charset="0"/>
                        </a:rPr>
                        <a:t>x </a:t>
                      </a:r>
                      <a:r>
                        <a:rPr lang="en-US" sz="1800" dirty="0">
                          <a:latin typeface="Times New Roman" pitchFamily="18" charset="0"/>
                          <a:cs typeface="Times New Roman" pitchFamily="18" charset="0"/>
                        </a:rPr>
                        <a:t>+ 4</a:t>
                      </a:r>
                      <a:r>
                        <a:rPr lang="en-US" sz="1800" i="1"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a:latin typeface="Times New Roman" pitchFamily="18" charset="0"/>
                          <a:cs typeface="Times New Roman" pitchFamily="18" charset="0"/>
                        </a:rPr>
                        <a:t>3</a:t>
                      </a:r>
                      <a:r>
                        <a:rPr lang="en-US" sz="1800" i="1" baseline="0" dirty="0">
                          <a:latin typeface="Times New Roman" pitchFamily="18" charset="0"/>
                          <a:cs typeface="Times New Roman" pitchFamily="18" charset="0"/>
                        </a:rPr>
                        <a:t>×</a:t>
                      </a:r>
                      <a:r>
                        <a:rPr lang="en-US" sz="1800" i="0" baseline="0" dirty="0">
                          <a:latin typeface="Times New Roman" pitchFamily="18" charset="0"/>
                          <a:cs typeface="Times New Roman" pitchFamily="18" charset="0"/>
                        </a:rPr>
                        <a:t>2 + 4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i="1" dirty="0">
                          <a:latin typeface="Times New Roman" pitchFamily="18" charset="0"/>
                          <a:cs typeface="Times New Roman" pitchFamily="18" charset="0"/>
                        </a:rPr>
                        <a:t>x</a:t>
                      </a:r>
                      <a:r>
                        <a:rPr lang="en-US" sz="1600" dirty="0">
                          <a:latin typeface="+mn-lt"/>
                        </a:rPr>
                        <a:t> </a:t>
                      </a:r>
                      <a:r>
                        <a:rPr lang="x-none" sz="1600" dirty="0">
                          <a:latin typeface="+mn-lt"/>
                        </a:rPr>
                        <a:t>के स्थान पर 2 रखें </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dirty="0">
                          <a:latin typeface="Times New Roman" pitchFamily="18" charset="0"/>
                          <a:cs typeface="Times New Roman" pitchFamily="18" charset="0"/>
                        </a:rPr>
                        <a:t>6</a:t>
                      </a:r>
                      <a:r>
                        <a:rPr lang="en-US" sz="1800" i="1" dirty="0">
                          <a:latin typeface="Times New Roman" pitchFamily="18" charset="0"/>
                          <a:cs typeface="Times New Roman" pitchFamily="18" charset="0"/>
                        </a:rPr>
                        <a:t> </a:t>
                      </a:r>
                      <a:r>
                        <a:rPr lang="en-US" sz="1800" dirty="0">
                          <a:latin typeface="Times New Roman" pitchFamily="18" charset="0"/>
                          <a:cs typeface="Times New Roman" pitchFamily="18" charset="0"/>
                        </a:rPr>
                        <a:t>+ </a:t>
                      </a:r>
                      <a:r>
                        <a:rPr lang="en-US" sz="1800" i="0" baseline="0" dirty="0">
                          <a:latin typeface="Times New Roman" pitchFamily="18" charset="0"/>
                          <a:cs typeface="Times New Roman" pitchFamily="18" charset="0"/>
                        </a:rPr>
                        <a:t>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baseline="0" dirty="0">
                          <a:latin typeface="Times New Roman" pitchFamily="18" charset="0"/>
                          <a:cs typeface="Times New Roman" pitchFamily="18" charset="0"/>
                        </a:rPr>
                        <a:t>4</a:t>
                      </a:r>
                      <a:r>
                        <a:rPr lang="en-US" sz="1800" i="1" baseline="0" dirty="0">
                          <a:latin typeface="Times New Roman" pitchFamily="18" charset="0"/>
                          <a:cs typeface="Times New Roman" pitchFamily="18" charset="0"/>
                        </a:rPr>
                        <a:t>y</a:t>
                      </a:r>
                      <a:r>
                        <a:rPr lang="en-US" sz="1800" dirty="0">
                          <a:latin typeface="Times New Roman" pitchFamily="18" charset="0"/>
                          <a:cs typeface="Times New Roman" pitchFamily="18" charset="0"/>
                        </a:rPr>
                        <a:t> = 56</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a:latin typeface="+mn-lt"/>
                        </a:rPr>
                        <a:t>दोनों ओर से 6 को घटाइए </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4927">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a:latin typeface="Times New Roman" pitchFamily="18" charset="0"/>
                          <a:cs typeface="Times New Roman" pitchFamily="18" charset="0"/>
                        </a:rPr>
                        <a:t>y </a:t>
                      </a:r>
                      <a:r>
                        <a:rPr lang="en-US" sz="1800" dirty="0">
                          <a:latin typeface="Times New Roman" pitchFamily="18" charset="0"/>
                          <a:cs typeface="Times New Roman" pitchFamily="18" charset="0"/>
                        </a:rPr>
                        <a:t>= 14</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a:latin typeface="+mn-lt"/>
                        </a:rPr>
                        <a:t>दोनों ओर 4 का भाग दें</a:t>
                      </a:r>
                      <a:endParaRPr lang="en-IN" sz="1600" dirty="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2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समीकरणों को हल करना </a:t>
            </a:r>
            <a:r>
              <a:rPr lang="en-GB" sz="2400" dirty="0"/>
              <a:t>- II</a:t>
            </a:r>
          </a:p>
        </p:txBody>
      </p:sp>
      <p:sp>
        <p:nvSpPr>
          <p:cNvPr id="22" name="Text Box 2"/>
          <p:cNvSpPr txBox="1">
            <a:spLocks noChangeArrowheads="1"/>
          </p:cNvSpPr>
          <p:nvPr/>
        </p:nvSpPr>
        <p:spPr bwMode="auto">
          <a:xfrm>
            <a:off x="4648200" y="1295399"/>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अब नीचे दिए गए इस समीकरण को देखते हैं </a:t>
            </a:r>
            <a:endParaRPr lang="en-IN" sz="2000" dirty="0">
              <a:solidFill>
                <a:srgbClr val="000000"/>
              </a:solidFill>
              <a:cs typeface="Arial" charset="0"/>
            </a:endParaRPr>
          </a:p>
        </p:txBody>
      </p:sp>
      <p:sp>
        <p:nvSpPr>
          <p:cNvPr id="23" name="Text Box 2"/>
          <p:cNvSpPr txBox="1">
            <a:spLocks noChangeArrowheads="1"/>
          </p:cNvSpPr>
          <p:nvPr/>
        </p:nvSpPr>
        <p:spPr bwMode="auto">
          <a:xfrm>
            <a:off x="4648200" y="2590800"/>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यदि हमें पता है कि </a:t>
            </a:r>
            <a:r>
              <a:rPr lang="en-IN" sz="2000" dirty="0">
                <a:solidFill>
                  <a:srgbClr val="000000"/>
                </a:solidFill>
                <a:cs typeface="Arial" charset="0"/>
              </a:rPr>
              <a:t>x </a:t>
            </a:r>
            <a:r>
              <a:rPr lang="x-none" sz="2000" dirty="0">
                <a:solidFill>
                  <a:srgbClr val="000000"/>
                </a:solidFill>
                <a:cs typeface="Arial" charset="0"/>
              </a:rPr>
              <a:t>का मान 2 है</a:t>
            </a:r>
            <a:r>
              <a:rPr lang="en-IN" sz="2000" dirty="0">
                <a:solidFill>
                  <a:srgbClr val="000000"/>
                </a:solidFill>
                <a:cs typeface="Arial" charset="0"/>
              </a:rPr>
              <a:t>, </a:t>
            </a:r>
            <a:r>
              <a:rPr lang="x-none" sz="2000" dirty="0">
                <a:solidFill>
                  <a:srgbClr val="000000"/>
                </a:solidFill>
                <a:cs typeface="Arial" charset="0"/>
              </a:rPr>
              <a:t>तो </a:t>
            </a:r>
            <a:r>
              <a:rPr lang="en-IN" sz="2000" dirty="0">
                <a:solidFill>
                  <a:srgbClr val="000000"/>
                </a:solidFill>
                <a:cs typeface="Arial" charset="0"/>
              </a:rPr>
              <a:t>y </a:t>
            </a:r>
            <a:r>
              <a:rPr lang="x-none" sz="2000" dirty="0">
                <a:solidFill>
                  <a:srgbClr val="000000"/>
                </a:solidFill>
                <a:cs typeface="Arial" charset="0"/>
              </a:rPr>
              <a:t>का मान क्या होगा</a:t>
            </a:r>
            <a:r>
              <a:rPr lang="en-IN" sz="2000" dirty="0">
                <a:solidFill>
                  <a:srgbClr val="000000"/>
                </a:solidFill>
                <a:cs typeface="Arial" charset="0"/>
              </a:rPr>
              <a:t>?</a:t>
            </a:r>
          </a:p>
        </p:txBody>
      </p:sp>
    </p:spTree>
    <p:extLst>
      <p:ext uri="{BB962C8B-B14F-4D97-AF65-F5344CB8AC3E}">
        <p14:creationId xmlns:p14="http://schemas.microsoft.com/office/powerpoint/2010/main" val="15681729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88239A-00BB-4DA5-A8E0-B8FE89AC2496}" type="slidenum">
              <a:rPr lang="en-US" sz="1600" b="1" smtClean="0"/>
              <a:pPr algn="ctr" eaLnBrk="1" hangingPunct="1"/>
              <a:t>5</a:t>
            </a:fld>
            <a:endParaRPr lang="en-US" sz="1600" b="1"/>
          </a:p>
        </p:txBody>
      </p:sp>
      <p:sp>
        <p:nvSpPr>
          <p:cNvPr id="12" name="Rectangle 4"/>
          <p:cNvSpPr>
            <a:spLocks noChangeArrowheads="1"/>
          </p:cNvSpPr>
          <p:nvPr/>
        </p:nvSpPr>
        <p:spPr bwMode="auto">
          <a:xfrm>
            <a:off x="176212" y="4876800"/>
            <a:ext cx="4319588" cy="13684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The focus is on </a:t>
            </a:r>
            <a:r>
              <a:rPr lang="en-GB" sz="2400" b="1" u="sng" dirty="0">
                <a:solidFill>
                  <a:srgbClr val="000000"/>
                </a:solidFill>
                <a:latin typeface="Garamond" pitchFamily="18" charset="0"/>
              </a:rPr>
              <a:t>understanding</a:t>
            </a:r>
            <a:r>
              <a:rPr lang="en-GB" sz="2400" dirty="0">
                <a:solidFill>
                  <a:srgbClr val="000000"/>
                </a:solidFill>
                <a:latin typeface="Garamond" pitchFamily="18" charset="0"/>
              </a:rPr>
              <a:t> </a:t>
            </a:r>
            <a:r>
              <a:rPr lang="en-US" sz="2400" dirty="0">
                <a:solidFill>
                  <a:srgbClr val="000000"/>
                </a:solidFill>
                <a:latin typeface="Garamond" pitchFamily="18" charset="0"/>
              </a:rPr>
              <a:t>and NOT on calculations.</a:t>
            </a:r>
            <a:endParaRPr lang="en-GB" sz="2400" b="1" u="sng" dirty="0">
              <a:solidFill>
                <a:srgbClr val="000000"/>
              </a:solidFill>
              <a:latin typeface="Garamond" pitchFamily="18" charset="0"/>
            </a:endParaRPr>
          </a:p>
        </p:txBody>
      </p:sp>
      <p:sp>
        <p:nvSpPr>
          <p:cNvPr id="13"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US" sz="2400" dirty="0"/>
              <a:t>Focus of Mathematics Refresher</a:t>
            </a:r>
            <a:endParaRPr lang="en-GB" sz="2400" dirty="0"/>
          </a:p>
        </p:txBody>
      </p:sp>
      <p:sp>
        <p:nvSpPr>
          <p:cNvPr id="14" name="Text Box 2"/>
          <p:cNvSpPr txBox="1">
            <a:spLocks noChangeArrowheads="1"/>
          </p:cNvSpPr>
          <p:nvPr/>
        </p:nvSpPr>
        <p:spPr bwMode="auto">
          <a:xfrm>
            <a:off x="152400" y="1066800"/>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0"/>
              </a:spcAft>
              <a:buSzPct val="100000"/>
              <a:buFont typeface="Arial" charset="0"/>
              <a:buChar char="•"/>
              <a:defRPr/>
            </a:pPr>
            <a:r>
              <a:rPr lang="en-GB" sz="2400" b="1" dirty="0">
                <a:solidFill>
                  <a:srgbClr val="000000"/>
                </a:solidFill>
              </a:rPr>
              <a:t>Understanding </a:t>
            </a:r>
            <a:r>
              <a:rPr lang="en-GB" sz="2400" dirty="0">
                <a:solidFill>
                  <a:srgbClr val="000000"/>
                </a:solidFill>
              </a:rPr>
              <a:t>operations and fractions</a:t>
            </a:r>
            <a:endParaRPr lang="en-GB" sz="2400" b="1" dirty="0">
              <a:solidFill>
                <a:srgbClr val="000000"/>
              </a:solidFill>
            </a:endParaRPr>
          </a:p>
          <a:p>
            <a:pPr fontAlgn="auto">
              <a:spcBef>
                <a:spcPts val="0"/>
              </a:spcBef>
              <a:spcAft>
                <a:spcPts val="0"/>
              </a:spcAft>
              <a:buSzPct val="100000"/>
              <a:buFont typeface="Arial" charset="0"/>
              <a:buChar char="•"/>
              <a:defRPr/>
            </a:pPr>
            <a:r>
              <a:rPr lang="en-GB" sz="2400" b="1" dirty="0">
                <a:solidFill>
                  <a:srgbClr val="000000"/>
                </a:solidFill>
              </a:rPr>
              <a:t>Understanding</a:t>
            </a:r>
            <a:r>
              <a:rPr lang="en-GB" sz="2400" dirty="0">
                <a:solidFill>
                  <a:srgbClr val="000000"/>
                </a:solidFill>
              </a:rPr>
              <a:t> </a:t>
            </a:r>
            <a:r>
              <a:rPr lang="en-US" sz="2400" dirty="0">
                <a:solidFill>
                  <a:srgbClr val="000000"/>
                </a:solidFill>
              </a:rPr>
              <a:t>and establishing comfort in working with percentages</a:t>
            </a:r>
            <a:endParaRPr lang="en-GB" sz="2400" dirty="0">
              <a:solidFill>
                <a:srgbClr val="000000"/>
              </a:solidFill>
            </a:endParaRPr>
          </a:p>
          <a:p>
            <a:pPr fontAlgn="auto">
              <a:spcBef>
                <a:spcPts val="0"/>
              </a:spcBef>
              <a:spcAft>
                <a:spcPts val="0"/>
              </a:spcAft>
              <a:buSzPct val="100000"/>
              <a:buFont typeface="Arial" charset="0"/>
              <a:buChar char="•"/>
              <a:defRPr/>
            </a:pPr>
            <a:r>
              <a:rPr lang="en-GB" sz="2400" b="1" dirty="0">
                <a:solidFill>
                  <a:srgbClr val="000000"/>
                </a:solidFill>
              </a:rPr>
              <a:t>Understanding</a:t>
            </a:r>
            <a:r>
              <a:rPr lang="en-GB" sz="2400" dirty="0">
                <a:solidFill>
                  <a:srgbClr val="000000"/>
                </a:solidFill>
              </a:rPr>
              <a:t> averages </a:t>
            </a:r>
          </a:p>
          <a:p>
            <a:pPr fontAlgn="auto">
              <a:spcBef>
                <a:spcPts val="0"/>
              </a:spcBef>
              <a:spcAft>
                <a:spcPts val="0"/>
              </a:spcAft>
              <a:buSzPct val="100000"/>
              <a:buFont typeface="Arial" pitchFamily="34" charset="0"/>
              <a:buChar char="•"/>
              <a:defRPr/>
            </a:pPr>
            <a:r>
              <a:rPr lang="en-GB" sz="2400" b="1" dirty="0">
                <a:solidFill>
                  <a:srgbClr val="000000"/>
                </a:solidFill>
              </a:rPr>
              <a:t>Understanding </a:t>
            </a:r>
            <a:r>
              <a:rPr lang="en-GB" sz="2400" dirty="0">
                <a:solidFill>
                  <a:srgbClr val="000000"/>
                </a:solidFill>
              </a:rPr>
              <a:t>and developing the ability to solve simple equations</a:t>
            </a:r>
            <a:endParaRPr lang="en-US" sz="2400" dirty="0">
              <a:solidFill>
                <a:srgbClr val="000000"/>
              </a:solidFill>
              <a:cs typeface="Arial" charset="0"/>
            </a:endParaRPr>
          </a:p>
        </p:txBody>
      </p:sp>
      <p:sp>
        <p:nvSpPr>
          <p:cNvPr id="9" name="Rectangle 4"/>
          <p:cNvSpPr>
            <a:spLocks noChangeArrowheads="1"/>
          </p:cNvSpPr>
          <p:nvPr/>
        </p:nvSpPr>
        <p:spPr bwMode="auto">
          <a:xfrm>
            <a:off x="4672012" y="4855945"/>
            <a:ext cx="4319588" cy="13684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a:solidFill>
                  <a:srgbClr val="000000"/>
                </a:solidFill>
                <a:latin typeface="Garamond" pitchFamily="18" charset="0"/>
              </a:rPr>
              <a:t>मुख्य बिंदु: </a:t>
            </a:r>
            <a:r>
              <a:rPr lang="x-none" sz="2400" dirty="0">
                <a:solidFill>
                  <a:srgbClr val="000000"/>
                </a:solidFill>
                <a:latin typeface="Garamond" pitchFamily="18" charset="0"/>
              </a:rPr>
              <a:t>इसका</a:t>
            </a:r>
            <a:r>
              <a:rPr lang="x-none" sz="2400" b="1" dirty="0">
                <a:solidFill>
                  <a:srgbClr val="000000"/>
                </a:solidFill>
                <a:latin typeface="Garamond" pitchFamily="18" charset="0"/>
              </a:rPr>
              <a:t> </a:t>
            </a:r>
            <a:r>
              <a:rPr lang="x-none" sz="2400" dirty="0">
                <a:solidFill>
                  <a:srgbClr val="000000"/>
                </a:solidFill>
                <a:latin typeface="Garamond" pitchFamily="18" charset="0"/>
              </a:rPr>
              <a:t>ध्यान </a:t>
            </a:r>
            <a:r>
              <a:rPr lang="x-none" sz="2400" u="sng" dirty="0">
                <a:solidFill>
                  <a:srgbClr val="000000"/>
                </a:solidFill>
                <a:latin typeface="Garamond" pitchFamily="18" charset="0"/>
              </a:rPr>
              <a:t>समझाने</a:t>
            </a:r>
            <a:r>
              <a:rPr lang="x-none" sz="2400" b="1" dirty="0">
                <a:solidFill>
                  <a:srgbClr val="000000"/>
                </a:solidFill>
                <a:latin typeface="Garamond" pitchFamily="18" charset="0"/>
              </a:rPr>
              <a:t> </a:t>
            </a:r>
            <a:r>
              <a:rPr lang="x-none" sz="2400" dirty="0">
                <a:solidFill>
                  <a:srgbClr val="000000"/>
                </a:solidFill>
                <a:latin typeface="Garamond" pitchFamily="18" charset="0"/>
              </a:rPr>
              <a:t>पर है न कि गणना करने पर। </a:t>
            </a:r>
            <a:endParaRPr lang="en-GB" sz="2400" dirty="0">
              <a:solidFill>
                <a:srgbClr val="000000"/>
              </a:solidFill>
              <a:latin typeface="Garamond" pitchFamily="18" charset="0"/>
            </a:endParaRPr>
          </a:p>
        </p:txBody>
      </p:sp>
      <p:sp>
        <p:nvSpPr>
          <p:cNvPr id="10" name="Text Box 1"/>
          <p:cNvSpPr txBox="1">
            <a:spLocks noChangeArrowheads="1"/>
          </p:cNvSpPr>
          <p:nvPr/>
        </p:nvSpPr>
        <p:spPr bwMode="auto">
          <a:xfrm>
            <a:off x="4648200" y="13154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गणि‍त की कुंजी का लक्ष्य</a:t>
            </a:r>
            <a:endParaRPr lang="en-GB" sz="2400" dirty="0"/>
          </a:p>
        </p:txBody>
      </p:sp>
      <p:sp>
        <p:nvSpPr>
          <p:cNvPr id="11" name="Text Box 2"/>
          <p:cNvSpPr txBox="1">
            <a:spLocks noChangeArrowheads="1"/>
          </p:cNvSpPr>
          <p:nvPr/>
        </p:nvSpPr>
        <p:spPr bwMode="auto">
          <a:xfrm>
            <a:off x="4648200" y="1045945"/>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lvl="1" indent="-200025" fontAlgn="auto">
              <a:lnSpc>
                <a:spcPct val="130000"/>
              </a:lnSpc>
              <a:spcBef>
                <a:spcPts val="0"/>
              </a:spcBef>
              <a:spcAft>
                <a:spcPts val="0"/>
              </a:spcAft>
              <a:buSzPct val="100000"/>
              <a:buFont typeface="Arial" charset="0"/>
              <a:buChar char="•"/>
              <a:defRPr/>
            </a:pPr>
            <a:r>
              <a:rPr lang="hi-IN" sz="2400" dirty="0">
                <a:solidFill>
                  <a:srgbClr val="000000"/>
                </a:solidFill>
                <a:cs typeface="Arial" charset="0"/>
              </a:rPr>
              <a:t>ऑप्रेशन एवं फ्रैक्शन को समझना </a:t>
            </a:r>
            <a:endParaRPr lang="en-GB" sz="2400" dirty="0">
              <a:solidFill>
                <a:srgbClr val="000000"/>
              </a:solidFill>
              <a:cs typeface="Arial" charset="0"/>
            </a:endParaRPr>
          </a:p>
          <a:p>
            <a:pPr fontAlgn="auto">
              <a:lnSpc>
                <a:spcPct val="130000"/>
              </a:lnSpc>
              <a:spcBef>
                <a:spcPts val="0"/>
              </a:spcBef>
              <a:spcAft>
                <a:spcPts val="0"/>
              </a:spcAft>
              <a:buSzPct val="100000"/>
              <a:buFont typeface="Arial" charset="0"/>
              <a:buChar char="•"/>
              <a:defRPr/>
            </a:pPr>
            <a:r>
              <a:rPr lang="x-none" sz="2400">
                <a:solidFill>
                  <a:srgbClr val="000000"/>
                </a:solidFill>
              </a:rPr>
              <a:t>प्रतिशत </a:t>
            </a:r>
            <a:r>
              <a:rPr lang="x-none" sz="2400" dirty="0">
                <a:solidFill>
                  <a:srgbClr val="000000"/>
                </a:solidFill>
              </a:rPr>
              <a:t>को </a:t>
            </a:r>
            <a:r>
              <a:rPr lang="x-none" sz="2400" b="1" dirty="0">
                <a:solidFill>
                  <a:srgbClr val="000000"/>
                </a:solidFill>
              </a:rPr>
              <a:t>समझना</a:t>
            </a:r>
            <a:r>
              <a:rPr lang="x-none" sz="2400" dirty="0">
                <a:solidFill>
                  <a:srgbClr val="000000"/>
                </a:solidFill>
              </a:rPr>
              <a:t> और उसके साथ काम करने में सहूलियत स्थापित करना </a:t>
            </a:r>
            <a:endParaRPr lang="en-GB" sz="2400" dirty="0">
              <a:solidFill>
                <a:srgbClr val="000000"/>
              </a:solidFill>
            </a:endParaRPr>
          </a:p>
          <a:p>
            <a:pPr fontAlgn="auto">
              <a:lnSpc>
                <a:spcPct val="130000"/>
              </a:lnSpc>
              <a:spcBef>
                <a:spcPts val="0"/>
              </a:spcBef>
              <a:spcAft>
                <a:spcPts val="0"/>
              </a:spcAft>
              <a:buSzPct val="100000"/>
              <a:buFont typeface="Arial" charset="0"/>
              <a:buChar char="•"/>
              <a:defRPr/>
            </a:pPr>
            <a:r>
              <a:rPr lang="x-none" sz="2400" dirty="0">
                <a:solidFill>
                  <a:srgbClr val="000000"/>
                </a:solidFill>
              </a:rPr>
              <a:t>औसत को </a:t>
            </a:r>
            <a:r>
              <a:rPr lang="x-none" sz="2400" b="1" dirty="0">
                <a:solidFill>
                  <a:srgbClr val="000000"/>
                </a:solidFill>
              </a:rPr>
              <a:t>समझना</a:t>
            </a:r>
            <a:r>
              <a:rPr lang="x-none" sz="2400" dirty="0">
                <a:solidFill>
                  <a:srgbClr val="000000"/>
                </a:solidFill>
              </a:rPr>
              <a:t> </a:t>
            </a:r>
            <a:r>
              <a:rPr lang="en-GB" sz="2400" dirty="0">
                <a:solidFill>
                  <a:srgbClr val="000000"/>
                </a:solidFill>
              </a:rPr>
              <a:t> </a:t>
            </a:r>
          </a:p>
          <a:p>
            <a:pPr fontAlgn="auto">
              <a:lnSpc>
                <a:spcPct val="130000"/>
              </a:lnSpc>
              <a:spcBef>
                <a:spcPts val="0"/>
              </a:spcBef>
              <a:spcAft>
                <a:spcPts val="0"/>
              </a:spcAft>
              <a:buSzPct val="100000"/>
              <a:buFont typeface="Arial" pitchFamily="34" charset="0"/>
              <a:buChar char="•"/>
              <a:defRPr/>
            </a:pPr>
            <a:r>
              <a:rPr lang="x-none" sz="2400" dirty="0">
                <a:solidFill>
                  <a:srgbClr val="000000"/>
                </a:solidFill>
                <a:cs typeface="Arial" charset="0"/>
              </a:rPr>
              <a:t>सरल समीकरणों को समझना और उन्हें हल करने की क्षमता विकसित करना </a:t>
            </a:r>
            <a:endParaRPr lang="en-US" sz="2400" dirty="0">
              <a:solidFill>
                <a:srgbClr val="000000"/>
              </a:solidFill>
              <a:cs typeface="Arial" charset="0"/>
            </a:endParaRPr>
          </a:p>
        </p:txBody>
      </p:sp>
    </p:spTree>
    <p:extLst>
      <p:ext uri="{BB962C8B-B14F-4D97-AF65-F5344CB8AC3E}">
        <p14:creationId xmlns:p14="http://schemas.microsoft.com/office/powerpoint/2010/main" val="10796020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B06C242-730B-4789-9B76-7BF94DF1402C}" type="slidenum">
              <a:rPr lang="en-US" sz="1600" b="1" smtClean="0">
                <a:solidFill>
                  <a:srgbClr val="000000"/>
                </a:solidFill>
              </a:rPr>
              <a:pPr algn="ctr" eaLnBrk="1" hangingPunct="1"/>
              <a:t>50</a:t>
            </a:fld>
            <a:endParaRPr lang="en-US" sz="1600" b="1">
              <a:solidFill>
                <a:srgbClr val="000000"/>
              </a:solidFill>
            </a:endParaRPr>
          </a:p>
        </p:txBody>
      </p:sp>
      <p:sp>
        <p:nvSpPr>
          <p:cNvPr id="8"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Exercises</a:t>
            </a:r>
          </a:p>
        </p:txBody>
      </p:sp>
      <p:sp>
        <p:nvSpPr>
          <p:cNvPr id="9"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800" dirty="0">
                <a:solidFill>
                  <a:srgbClr val="000000"/>
                </a:solidFill>
                <a:cs typeface="Arial" charset="0"/>
              </a:rPr>
              <a:t>8a + 10b = 40.  </a:t>
            </a:r>
          </a:p>
          <a:p>
            <a:pPr lvl="1" eaLnBrk="1" hangingPunct="1">
              <a:lnSpc>
                <a:spcPct val="120000"/>
              </a:lnSpc>
              <a:buSzPct val="100000"/>
              <a:buFont typeface="Arial" charset="0"/>
              <a:buChar char="•"/>
            </a:pPr>
            <a:r>
              <a:rPr lang="en-IN" sz="2400" dirty="0">
                <a:solidFill>
                  <a:srgbClr val="000000"/>
                </a:solidFill>
                <a:cs typeface="Arial" charset="0"/>
              </a:rPr>
              <a:t>If b is 0, what is a?  If a is 0, what is b ?</a:t>
            </a:r>
            <a:endParaRPr lang="en-IN" sz="2800" dirty="0">
              <a:solidFill>
                <a:srgbClr val="000000"/>
              </a:solidFill>
              <a:cs typeface="Arial" charset="0"/>
            </a:endParaRPr>
          </a:p>
          <a:p>
            <a:pPr eaLnBrk="1" hangingPunct="1">
              <a:lnSpc>
                <a:spcPct val="120000"/>
              </a:lnSpc>
              <a:buSzPct val="100000"/>
              <a:buFont typeface="Arial" charset="0"/>
              <a:buChar char="•"/>
            </a:pPr>
            <a:endParaRPr lang="en-IN" sz="2800" dirty="0">
              <a:solidFill>
                <a:srgbClr val="000000"/>
              </a:solidFill>
              <a:cs typeface="Arial" charset="0"/>
            </a:endParaRPr>
          </a:p>
          <a:p>
            <a:pPr eaLnBrk="1" hangingPunct="1">
              <a:lnSpc>
                <a:spcPct val="120000"/>
              </a:lnSpc>
              <a:buSzPct val="100000"/>
              <a:buFont typeface="Arial" charset="0"/>
              <a:buChar char="•"/>
            </a:pPr>
            <a:r>
              <a:rPr lang="en-IN" sz="2800" dirty="0">
                <a:solidFill>
                  <a:srgbClr val="000000"/>
                </a:solidFill>
                <a:cs typeface="Arial" charset="0"/>
              </a:rPr>
              <a:t>3b + 6c + 4d = 48</a:t>
            </a:r>
          </a:p>
          <a:p>
            <a:pPr lvl="1" eaLnBrk="1" hangingPunct="1">
              <a:lnSpc>
                <a:spcPct val="120000"/>
              </a:lnSpc>
              <a:buSzPct val="100000"/>
              <a:buFont typeface="Arial" charset="0"/>
              <a:buChar char="•"/>
            </a:pPr>
            <a:r>
              <a:rPr lang="en-IN" sz="2400" dirty="0">
                <a:solidFill>
                  <a:srgbClr val="000000"/>
                </a:solidFill>
                <a:cs typeface="Arial" charset="0"/>
              </a:rPr>
              <a:t>If b is 2 and c is 5, what is d?  </a:t>
            </a:r>
          </a:p>
          <a:p>
            <a:pPr lvl="1" eaLnBrk="1" hangingPunct="1">
              <a:lnSpc>
                <a:spcPct val="120000"/>
              </a:lnSpc>
              <a:buSzPct val="100000"/>
              <a:buFont typeface="Arial" charset="0"/>
              <a:buChar char="•"/>
            </a:pPr>
            <a:r>
              <a:rPr lang="en-IN" sz="2400" dirty="0">
                <a:solidFill>
                  <a:srgbClr val="000000"/>
                </a:solidFill>
                <a:cs typeface="Arial" charset="0"/>
              </a:rPr>
              <a:t>If c is 1 and d is 3, what is b?</a:t>
            </a:r>
            <a:endParaRPr lang="en-IN" dirty="0">
              <a:solidFill>
                <a:srgbClr val="000000"/>
              </a:solidFill>
              <a:cs typeface="Arial" charset="0"/>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अभ्यास </a:t>
            </a:r>
            <a:endParaRPr lang="en-GB" sz="2400" dirty="0">
              <a:solidFill>
                <a:srgbClr val="000000"/>
              </a:solidFill>
              <a:cs typeface="Arial" charset="0"/>
            </a:endParaRPr>
          </a:p>
        </p:txBody>
      </p:sp>
      <p:sp>
        <p:nvSpPr>
          <p:cNvPr id="11"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800" dirty="0">
                <a:solidFill>
                  <a:srgbClr val="000000"/>
                </a:solidFill>
                <a:cs typeface="Arial" charset="0"/>
              </a:rPr>
              <a:t>8a + 10b = 40.  </a:t>
            </a:r>
          </a:p>
          <a:p>
            <a:pPr lvl="1" eaLnBrk="1" hangingPunct="1">
              <a:lnSpc>
                <a:spcPct val="120000"/>
              </a:lnSpc>
              <a:buSzPct val="100000"/>
              <a:buFont typeface="Arial" charset="0"/>
              <a:buChar char="•"/>
            </a:pPr>
            <a:r>
              <a:rPr lang="x-none" sz="2400" dirty="0">
                <a:solidFill>
                  <a:srgbClr val="000000"/>
                </a:solidFill>
                <a:cs typeface="Arial" charset="0"/>
              </a:rPr>
              <a:t>यदि </a:t>
            </a:r>
            <a:r>
              <a:rPr lang="en-IN" sz="2400" dirty="0">
                <a:solidFill>
                  <a:srgbClr val="000000"/>
                </a:solidFill>
                <a:cs typeface="Arial" charset="0"/>
              </a:rPr>
              <a:t>b </a:t>
            </a:r>
            <a:r>
              <a:rPr lang="x-none" sz="2400" dirty="0">
                <a:solidFill>
                  <a:srgbClr val="000000"/>
                </a:solidFill>
                <a:cs typeface="Arial" charset="0"/>
              </a:rPr>
              <a:t>0 है, तो </a:t>
            </a:r>
            <a:r>
              <a:rPr lang="en-IN" sz="2400" dirty="0">
                <a:solidFill>
                  <a:srgbClr val="000000"/>
                </a:solidFill>
                <a:cs typeface="Arial" charset="0"/>
              </a:rPr>
              <a:t>a </a:t>
            </a:r>
            <a:r>
              <a:rPr lang="x-none" sz="2400" dirty="0">
                <a:solidFill>
                  <a:srgbClr val="000000"/>
                </a:solidFill>
                <a:cs typeface="Arial" charset="0"/>
              </a:rPr>
              <a:t>कितना है </a:t>
            </a:r>
            <a:r>
              <a:rPr lang="en-IN" sz="2400" dirty="0">
                <a:solidFill>
                  <a:srgbClr val="000000"/>
                </a:solidFill>
                <a:cs typeface="Arial" charset="0"/>
              </a:rPr>
              <a:t>? </a:t>
            </a:r>
            <a:r>
              <a:rPr lang="x-none" sz="2400" dirty="0">
                <a:solidFill>
                  <a:srgbClr val="000000"/>
                </a:solidFill>
                <a:cs typeface="Arial" charset="0"/>
              </a:rPr>
              <a:t>यदि </a:t>
            </a:r>
            <a:r>
              <a:rPr lang="en-IN" sz="2400" dirty="0">
                <a:solidFill>
                  <a:srgbClr val="000000"/>
                </a:solidFill>
                <a:cs typeface="Arial" charset="0"/>
              </a:rPr>
              <a:t>a </a:t>
            </a:r>
            <a:r>
              <a:rPr lang="x-none" sz="2400" dirty="0">
                <a:solidFill>
                  <a:srgbClr val="000000"/>
                </a:solidFill>
                <a:cs typeface="Arial" charset="0"/>
              </a:rPr>
              <a:t>0 है, तो </a:t>
            </a:r>
            <a:r>
              <a:rPr lang="en-IN" sz="2400" dirty="0">
                <a:solidFill>
                  <a:srgbClr val="000000"/>
                </a:solidFill>
                <a:cs typeface="Arial" charset="0"/>
              </a:rPr>
              <a:t>b </a:t>
            </a:r>
            <a:r>
              <a:rPr lang="x-none" sz="2400" dirty="0">
                <a:solidFill>
                  <a:srgbClr val="000000"/>
                </a:solidFill>
                <a:cs typeface="Arial" charset="0"/>
              </a:rPr>
              <a:t>कितना है </a:t>
            </a:r>
            <a:r>
              <a:rPr lang="en-IN" sz="2400" dirty="0">
                <a:solidFill>
                  <a:srgbClr val="000000"/>
                </a:solidFill>
                <a:cs typeface="Arial" charset="0"/>
              </a:rPr>
              <a:t>?</a:t>
            </a:r>
            <a:endParaRPr lang="en-IN" sz="2800" dirty="0">
              <a:solidFill>
                <a:srgbClr val="000000"/>
              </a:solidFill>
              <a:cs typeface="Arial" charset="0"/>
            </a:endParaRPr>
          </a:p>
          <a:p>
            <a:pPr eaLnBrk="1" hangingPunct="1">
              <a:lnSpc>
                <a:spcPct val="120000"/>
              </a:lnSpc>
              <a:buSzPct val="100000"/>
              <a:buFont typeface="Arial" charset="0"/>
              <a:buChar char="•"/>
            </a:pPr>
            <a:endParaRPr lang="en-IN" sz="2800" dirty="0">
              <a:solidFill>
                <a:srgbClr val="000000"/>
              </a:solidFill>
              <a:cs typeface="Arial" charset="0"/>
            </a:endParaRPr>
          </a:p>
          <a:p>
            <a:pPr eaLnBrk="1" hangingPunct="1">
              <a:lnSpc>
                <a:spcPct val="120000"/>
              </a:lnSpc>
              <a:buSzPct val="100000"/>
              <a:buFont typeface="Arial" charset="0"/>
              <a:buChar char="•"/>
            </a:pPr>
            <a:r>
              <a:rPr lang="en-IN" sz="2800" dirty="0">
                <a:solidFill>
                  <a:srgbClr val="000000"/>
                </a:solidFill>
                <a:cs typeface="Arial" charset="0"/>
              </a:rPr>
              <a:t>3b + 6c + 4d = 48</a:t>
            </a:r>
          </a:p>
          <a:p>
            <a:pPr lvl="1" eaLnBrk="1" hangingPunct="1">
              <a:lnSpc>
                <a:spcPct val="120000"/>
              </a:lnSpc>
              <a:buSzPct val="100000"/>
              <a:buFont typeface="Arial" charset="0"/>
              <a:buChar char="•"/>
            </a:pPr>
            <a:r>
              <a:rPr lang="x-none" sz="2400" dirty="0">
                <a:solidFill>
                  <a:srgbClr val="000000"/>
                </a:solidFill>
                <a:cs typeface="Arial" charset="0"/>
              </a:rPr>
              <a:t>यदि </a:t>
            </a:r>
            <a:r>
              <a:rPr lang="en-IN" sz="2400" dirty="0">
                <a:solidFill>
                  <a:srgbClr val="000000"/>
                </a:solidFill>
                <a:cs typeface="Arial" charset="0"/>
              </a:rPr>
              <a:t>b </a:t>
            </a:r>
            <a:r>
              <a:rPr lang="x-none" sz="2400" dirty="0">
                <a:solidFill>
                  <a:srgbClr val="000000"/>
                </a:solidFill>
                <a:cs typeface="Arial" charset="0"/>
              </a:rPr>
              <a:t>2 है और </a:t>
            </a:r>
            <a:r>
              <a:rPr lang="en-IN" sz="2400" dirty="0">
                <a:solidFill>
                  <a:srgbClr val="000000"/>
                </a:solidFill>
                <a:cs typeface="Arial" charset="0"/>
              </a:rPr>
              <a:t>c </a:t>
            </a:r>
            <a:r>
              <a:rPr lang="x-none" sz="2400" dirty="0">
                <a:solidFill>
                  <a:srgbClr val="000000"/>
                </a:solidFill>
                <a:cs typeface="Arial" charset="0"/>
              </a:rPr>
              <a:t>5 है, तो </a:t>
            </a:r>
            <a:r>
              <a:rPr lang="en-IN" sz="2400" dirty="0">
                <a:solidFill>
                  <a:srgbClr val="000000"/>
                </a:solidFill>
                <a:cs typeface="Arial" charset="0"/>
              </a:rPr>
              <a:t>d </a:t>
            </a:r>
            <a:r>
              <a:rPr lang="x-none" sz="2400" dirty="0">
                <a:solidFill>
                  <a:srgbClr val="000000"/>
                </a:solidFill>
                <a:cs typeface="Arial" charset="0"/>
              </a:rPr>
              <a:t>कितना है</a:t>
            </a:r>
            <a:r>
              <a:rPr lang="en-IN" sz="2400" dirty="0">
                <a:solidFill>
                  <a:srgbClr val="000000"/>
                </a:solidFill>
                <a:cs typeface="Arial" charset="0"/>
              </a:rPr>
              <a:t>?  </a:t>
            </a:r>
          </a:p>
          <a:p>
            <a:pPr lvl="1" eaLnBrk="1" hangingPunct="1">
              <a:lnSpc>
                <a:spcPct val="120000"/>
              </a:lnSpc>
              <a:buSzPct val="100000"/>
              <a:buFont typeface="Arial" charset="0"/>
              <a:buChar char="•"/>
            </a:pPr>
            <a:r>
              <a:rPr lang="x-none" sz="2400" dirty="0">
                <a:solidFill>
                  <a:srgbClr val="000000"/>
                </a:solidFill>
                <a:cs typeface="Arial" charset="0"/>
              </a:rPr>
              <a:t>यदि </a:t>
            </a:r>
            <a:r>
              <a:rPr lang="en-IN" sz="2400" dirty="0">
                <a:solidFill>
                  <a:srgbClr val="000000"/>
                </a:solidFill>
                <a:cs typeface="Arial" charset="0"/>
              </a:rPr>
              <a:t>c </a:t>
            </a:r>
            <a:r>
              <a:rPr lang="x-none" sz="2400" dirty="0">
                <a:solidFill>
                  <a:srgbClr val="000000"/>
                </a:solidFill>
                <a:cs typeface="Arial" charset="0"/>
              </a:rPr>
              <a:t>1 है और </a:t>
            </a:r>
            <a:r>
              <a:rPr lang="en-IN" sz="2400" dirty="0">
                <a:solidFill>
                  <a:srgbClr val="000000"/>
                </a:solidFill>
                <a:cs typeface="Arial" charset="0"/>
              </a:rPr>
              <a:t>d </a:t>
            </a:r>
            <a:r>
              <a:rPr lang="x-none" sz="2400" dirty="0">
                <a:solidFill>
                  <a:srgbClr val="000000"/>
                </a:solidFill>
                <a:cs typeface="Arial" charset="0"/>
              </a:rPr>
              <a:t>3 है, तो </a:t>
            </a:r>
            <a:r>
              <a:rPr lang="en-IN" sz="2400" dirty="0">
                <a:solidFill>
                  <a:srgbClr val="000000"/>
                </a:solidFill>
                <a:cs typeface="Arial" charset="0"/>
              </a:rPr>
              <a:t>b </a:t>
            </a:r>
            <a:r>
              <a:rPr lang="x-none" sz="2400" dirty="0">
                <a:solidFill>
                  <a:srgbClr val="000000"/>
                </a:solidFill>
                <a:cs typeface="Arial" charset="0"/>
              </a:rPr>
              <a:t>कितना है</a:t>
            </a:r>
            <a:r>
              <a:rPr lang="en-IN" sz="2400" dirty="0">
                <a:solidFill>
                  <a:srgbClr val="000000"/>
                </a:solidFill>
                <a:cs typeface="Arial" charset="0"/>
              </a:rPr>
              <a:t>?</a:t>
            </a:r>
            <a:endParaRPr lang="en-IN" dirty="0">
              <a:solidFill>
                <a:srgbClr val="000000"/>
              </a:solidFill>
              <a:cs typeface="Arial" charset="0"/>
            </a:endParaRPr>
          </a:p>
        </p:txBody>
      </p:sp>
    </p:spTree>
    <p:extLst>
      <p:ext uri="{BB962C8B-B14F-4D97-AF65-F5344CB8AC3E}">
        <p14:creationId xmlns:p14="http://schemas.microsoft.com/office/powerpoint/2010/main" val="11974091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310286A-AA99-40E3-A75D-9064C286F62D}" type="slidenum">
              <a:rPr lang="en-US" sz="1600" b="1" smtClean="0">
                <a:solidFill>
                  <a:srgbClr val="000000"/>
                </a:solidFill>
              </a:rPr>
              <a:pPr algn="ctr" eaLnBrk="1" hangingPunct="1"/>
              <a:t>51</a:t>
            </a:fld>
            <a:endParaRPr lang="en-US" sz="1600" b="1">
              <a:solidFill>
                <a:srgbClr val="000000"/>
              </a:solidFill>
            </a:endParaRPr>
          </a:p>
        </p:txBody>
      </p:sp>
      <p:sp>
        <p:nvSpPr>
          <p:cNvPr id="8"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Class exercise</a:t>
            </a:r>
          </a:p>
        </p:txBody>
      </p:sp>
      <p:sp>
        <p:nvSpPr>
          <p:cNvPr id="9"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Maya sells bananas in the market.  She has a small shop for which she pays Rs. 600 in rent every month.  She buys bananas at Rs. 8 a dozen and she sells them at Rs. 12 a dozen.  If she buys and sells 250 dozens a month, how much profit would she make ?</a:t>
            </a:r>
          </a:p>
          <a:p>
            <a:pPr eaLnBrk="1" hangingPunct="1">
              <a:lnSpc>
                <a:spcPct val="120000"/>
              </a:lnSpc>
              <a:buSzPct val="100000"/>
              <a:buFont typeface="Arial" charset="0"/>
              <a:buChar char="•"/>
            </a:pPr>
            <a:endParaRPr lang="en-IN" sz="2000" dirty="0">
              <a:solidFill>
                <a:srgbClr val="000000"/>
              </a:solidFill>
              <a:cs typeface="Arial" charset="0"/>
            </a:endParaRPr>
          </a:p>
          <a:p>
            <a:pPr eaLnBrk="1" hangingPunct="1">
              <a:lnSpc>
                <a:spcPct val="120000"/>
              </a:lnSpc>
              <a:buSzPct val="100000"/>
              <a:buFont typeface="Arial" charset="0"/>
              <a:buChar char="•"/>
            </a:pPr>
            <a:r>
              <a:rPr lang="en-IN" sz="2000" dirty="0">
                <a:solidFill>
                  <a:srgbClr val="000000"/>
                </a:solidFill>
                <a:cs typeface="Arial" charset="0"/>
              </a:rPr>
              <a:t>Profit = Revenue – Costs</a:t>
            </a:r>
          </a:p>
          <a:p>
            <a:pPr eaLnBrk="1" hangingPunct="1">
              <a:lnSpc>
                <a:spcPct val="120000"/>
              </a:lnSpc>
              <a:buSzPct val="100000"/>
              <a:buFont typeface="Arial" charset="0"/>
              <a:buChar char="•"/>
            </a:pPr>
            <a:r>
              <a:rPr lang="en-IN" sz="2000" dirty="0">
                <a:solidFill>
                  <a:srgbClr val="000000"/>
                </a:solidFill>
                <a:cs typeface="Arial" charset="0"/>
              </a:rPr>
              <a:t>= 12 x 250 – 8 x 250 – 600 </a:t>
            </a:r>
          </a:p>
          <a:p>
            <a:pPr eaLnBrk="1" hangingPunct="1">
              <a:lnSpc>
                <a:spcPct val="120000"/>
              </a:lnSpc>
              <a:buSzPct val="100000"/>
              <a:buFont typeface="Arial" charset="0"/>
              <a:buChar char="•"/>
            </a:pPr>
            <a:r>
              <a:rPr lang="en-IN" sz="2000" dirty="0">
                <a:solidFill>
                  <a:srgbClr val="000000"/>
                </a:solidFill>
                <a:cs typeface="Arial" charset="0"/>
              </a:rPr>
              <a:t>=  3000 – 2000 – 600</a:t>
            </a:r>
          </a:p>
          <a:p>
            <a:pPr eaLnBrk="1" hangingPunct="1">
              <a:lnSpc>
                <a:spcPct val="120000"/>
              </a:lnSpc>
              <a:buSzPct val="100000"/>
              <a:buFont typeface="Arial" charset="0"/>
              <a:buChar char="•"/>
            </a:pPr>
            <a:r>
              <a:rPr lang="en-IN" sz="2000" dirty="0">
                <a:solidFill>
                  <a:srgbClr val="000000"/>
                </a:solidFill>
                <a:cs typeface="Arial" charset="0"/>
              </a:rPr>
              <a:t>= 400</a:t>
            </a:r>
          </a:p>
          <a:p>
            <a:pPr eaLnBrk="1" hangingPunct="1">
              <a:lnSpc>
                <a:spcPct val="120000"/>
              </a:lnSpc>
              <a:buSzPct val="100000"/>
              <a:buFont typeface="Arial" charset="0"/>
              <a:buChar char="•"/>
            </a:pPr>
            <a:r>
              <a:rPr lang="en-IN" sz="2000" dirty="0">
                <a:solidFill>
                  <a:srgbClr val="000000"/>
                </a:solidFill>
                <a:cs typeface="Arial" charset="0"/>
              </a:rPr>
              <a:t>She will make Rs. 400 as profit.</a:t>
            </a: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कक्षा अभ्यास </a:t>
            </a:r>
            <a:endParaRPr lang="en-GB" sz="2400" dirty="0">
              <a:solidFill>
                <a:srgbClr val="000000"/>
              </a:solidFill>
              <a:cs typeface="Arial" charset="0"/>
            </a:endParaRPr>
          </a:p>
        </p:txBody>
      </p:sp>
      <p:sp>
        <p:nvSpPr>
          <p:cNvPr id="11"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माया बाजार में केले बेचती है। उसकी एक छोटी सी दुकान है जिसके लिए वह हर महीने 600 रुपए किराया देती है। वह 8 रुपए का एक दर्जन केला खरीदती है और उसे 12 रुपए प्रति दर्जन बेच देती है। यदि वह एक महीने में 250 दर्जन केले बेचती है, तो वह कितना कमाएगी</a:t>
            </a:r>
            <a:r>
              <a:rPr lang="en-IN" sz="2000" dirty="0">
                <a:solidFill>
                  <a:srgbClr val="000000"/>
                </a:solidFill>
                <a:cs typeface="Arial" charset="0"/>
              </a:rPr>
              <a:t>?</a:t>
            </a:r>
          </a:p>
          <a:p>
            <a:pPr eaLnBrk="1" hangingPunct="1">
              <a:lnSpc>
                <a:spcPct val="120000"/>
              </a:lnSpc>
              <a:buSzPct val="100000"/>
              <a:buFont typeface="Arial" charset="0"/>
              <a:buChar char="•"/>
            </a:pP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a:solidFill>
                  <a:srgbClr val="000000"/>
                </a:solidFill>
                <a:cs typeface="Arial" charset="0"/>
              </a:rPr>
              <a:t>लाभ</a:t>
            </a:r>
            <a:r>
              <a:rPr lang="en-IN" sz="2000" dirty="0">
                <a:solidFill>
                  <a:srgbClr val="000000"/>
                </a:solidFill>
                <a:cs typeface="Arial" charset="0"/>
              </a:rPr>
              <a:t> = </a:t>
            </a:r>
            <a:r>
              <a:rPr lang="x-none" sz="2000" dirty="0">
                <a:solidFill>
                  <a:srgbClr val="000000"/>
                </a:solidFill>
                <a:cs typeface="Arial" charset="0"/>
              </a:rPr>
              <a:t>आय </a:t>
            </a:r>
            <a:r>
              <a:rPr lang="en-IN" sz="2000" dirty="0">
                <a:solidFill>
                  <a:srgbClr val="000000"/>
                </a:solidFill>
                <a:cs typeface="Arial" charset="0"/>
              </a:rPr>
              <a:t>– </a:t>
            </a:r>
            <a:r>
              <a:rPr lang="x-none" sz="2000" dirty="0">
                <a:solidFill>
                  <a:srgbClr val="000000"/>
                </a:solidFill>
                <a:cs typeface="Arial" charset="0"/>
              </a:rPr>
              <a:t>लागत </a:t>
            </a:r>
            <a:endParaRPr lang="en-IN" sz="2000" dirty="0">
              <a:solidFill>
                <a:srgbClr val="000000"/>
              </a:solidFill>
              <a:cs typeface="Arial" charset="0"/>
            </a:endParaRPr>
          </a:p>
          <a:p>
            <a:pPr eaLnBrk="1" hangingPunct="1">
              <a:lnSpc>
                <a:spcPct val="120000"/>
              </a:lnSpc>
              <a:buSzPct val="100000"/>
              <a:buFont typeface="Arial" charset="0"/>
              <a:buChar char="•"/>
            </a:pPr>
            <a:r>
              <a:rPr lang="en-IN" sz="2000" dirty="0">
                <a:solidFill>
                  <a:srgbClr val="000000"/>
                </a:solidFill>
                <a:cs typeface="Arial" charset="0"/>
              </a:rPr>
              <a:t>= 12 x 250 – 8 x 250 – 600 </a:t>
            </a:r>
          </a:p>
          <a:p>
            <a:pPr eaLnBrk="1" hangingPunct="1">
              <a:lnSpc>
                <a:spcPct val="120000"/>
              </a:lnSpc>
              <a:buSzPct val="100000"/>
              <a:buFont typeface="Arial" charset="0"/>
              <a:buChar char="•"/>
            </a:pPr>
            <a:r>
              <a:rPr lang="en-IN" sz="2000" dirty="0">
                <a:solidFill>
                  <a:srgbClr val="000000"/>
                </a:solidFill>
                <a:cs typeface="Arial" charset="0"/>
              </a:rPr>
              <a:t>=  3000 – 2000 – 600</a:t>
            </a:r>
          </a:p>
          <a:p>
            <a:pPr eaLnBrk="1" hangingPunct="1">
              <a:lnSpc>
                <a:spcPct val="120000"/>
              </a:lnSpc>
              <a:buSzPct val="100000"/>
              <a:buFont typeface="Arial" charset="0"/>
              <a:buChar char="•"/>
            </a:pPr>
            <a:r>
              <a:rPr lang="en-IN" sz="2000" dirty="0">
                <a:solidFill>
                  <a:srgbClr val="000000"/>
                </a:solidFill>
                <a:cs typeface="Arial" charset="0"/>
              </a:rPr>
              <a:t>= 400</a:t>
            </a:r>
          </a:p>
          <a:p>
            <a:pPr eaLnBrk="1" hangingPunct="1">
              <a:lnSpc>
                <a:spcPct val="120000"/>
              </a:lnSpc>
              <a:buSzPct val="100000"/>
              <a:buFont typeface="Arial" charset="0"/>
              <a:buChar char="•"/>
            </a:pPr>
            <a:r>
              <a:rPr lang="x-none" sz="2000" dirty="0">
                <a:solidFill>
                  <a:srgbClr val="000000"/>
                </a:solidFill>
                <a:cs typeface="Arial" charset="0"/>
              </a:rPr>
              <a:t>वह 400 रुपए लाभ कमाएगी। </a:t>
            </a:r>
            <a:endParaRPr lang="en-IN" sz="2000" dirty="0">
              <a:solidFill>
                <a:srgbClr val="000000"/>
              </a:solidFill>
              <a:cs typeface="Arial" charset="0"/>
            </a:endParaRPr>
          </a:p>
        </p:txBody>
      </p:sp>
    </p:spTree>
    <p:extLst>
      <p:ext uri="{BB962C8B-B14F-4D97-AF65-F5344CB8AC3E}">
        <p14:creationId xmlns:p14="http://schemas.microsoft.com/office/powerpoint/2010/main" val="394668621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FBA3A29-73C8-4D2C-985B-91DBDFF0BD9B}" type="slidenum">
              <a:rPr lang="en-US" sz="1600" b="1" smtClean="0">
                <a:solidFill>
                  <a:srgbClr val="000000"/>
                </a:solidFill>
              </a:rPr>
              <a:pPr algn="ctr" eaLnBrk="1" hangingPunct="1"/>
              <a:t>52</a:t>
            </a:fld>
            <a:endParaRPr lang="en-US" sz="1600" b="1">
              <a:solidFill>
                <a:srgbClr val="000000"/>
              </a:solidFill>
            </a:endParaRPr>
          </a:p>
        </p:txBody>
      </p:sp>
      <p:sp>
        <p:nvSpPr>
          <p:cNvPr id="1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Class exercise - 2</a:t>
            </a:r>
          </a:p>
        </p:txBody>
      </p:sp>
      <p:sp>
        <p:nvSpPr>
          <p:cNvPr id="11" name="Text Box 2"/>
          <p:cNvSpPr txBox="1">
            <a:spLocks noChangeArrowheads="1"/>
          </p:cNvSpPr>
          <p:nvPr/>
        </p:nvSpPr>
        <p:spPr bwMode="auto">
          <a:xfrm>
            <a:off x="152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Maya sells bananas in the market.  She rents a shop for Rs. 600 a month.  She buys bananas at Rs. 8/dozen and she sells them at Rs. 12/dozen.  If she wants monthly profit of Rs. 3,000, how many dozens of bananas should she sell in a month ?</a:t>
            </a:r>
          </a:p>
          <a:p>
            <a:pPr eaLnBrk="1" hangingPunct="1">
              <a:lnSpc>
                <a:spcPct val="120000"/>
              </a:lnSpc>
              <a:buSzPct val="100000"/>
              <a:buFont typeface="Arial" charset="0"/>
              <a:buChar char="•"/>
            </a:pPr>
            <a:r>
              <a:rPr lang="en-IN" dirty="0">
                <a:solidFill>
                  <a:srgbClr val="000000"/>
                </a:solidFill>
                <a:cs typeface="Arial" charset="0"/>
              </a:rPr>
              <a:t>Profit = Revenue – Costs.</a:t>
            </a:r>
          </a:p>
          <a:p>
            <a:pPr eaLnBrk="1" hangingPunct="1">
              <a:lnSpc>
                <a:spcPct val="120000"/>
              </a:lnSpc>
              <a:buSzPct val="100000"/>
              <a:buFont typeface="Arial" charset="0"/>
              <a:buChar char="•"/>
            </a:pPr>
            <a:r>
              <a:rPr lang="en-IN" dirty="0">
                <a:solidFill>
                  <a:srgbClr val="000000"/>
                </a:solidFill>
                <a:cs typeface="Arial" charset="0"/>
              </a:rPr>
              <a:t>We don’t know how many bananas she has to sell.  So let us keep it as b.</a:t>
            </a:r>
          </a:p>
          <a:p>
            <a:pPr eaLnBrk="1" hangingPunct="1">
              <a:lnSpc>
                <a:spcPct val="120000"/>
              </a:lnSpc>
              <a:buSzPct val="100000"/>
              <a:buFont typeface="Arial" charset="0"/>
              <a:buChar char="•"/>
            </a:pPr>
            <a:r>
              <a:rPr lang="en-IN" dirty="0">
                <a:solidFill>
                  <a:srgbClr val="000000"/>
                </a:solidFill>
                <a:cs typeface="Arial" charset="0"/>
              </a:rPr>
              <a:t>3000 = 12 x b – 8 x b – 600 </a:t>
            </a:r>
          </a:p>
          <a:p>
            <a:pPr eaLnBrk="1" hangingPunct="1">
              <a:lnSpc>
                <a:spcPct val="120000"/>
              </a:lnSpc>
              <a:buSzPct val="100000"/>
              <a:buFont typeface="Arial" charset="0"/>
              <a:buChar char="•"/>
            </a:pPr>
            <a:r>
              <a:rPr lang="en-IN" dirty="0">
                <a:solidFill>
                  <a:srgbClr val="000000"/>
                </a:solidFill>
                <a:cs typeface="Arial" charset="0"/>
              </a:rPr>
              <a:t>3000 = 12b – 8b – 600</a:t>
            </a:r>
          </a:p>
          <a:p>
            <a:pPr eaLnBrk="1" hangingPunct="1">
              <a:lnSpc>
                <a:spcPct val="120000"/>
              </a:lnSpc>
              <a:buSzPct val="100000"/>
              <a:buFont typeface="Arial" charset="0"/>
              <a:buChar char="•"/>
            </a:pPr>
            <a:r>
              <a:rPr lang="en-IN" dirty="0">
                <a:solidFill>
                  <a:srgbClr val="000000"/>
                </a:solidFill>
                <a:cs typeface="Arial" charset="0"/>
              </a:rPr>
              <a:t>3000 = 4b – 600  </a:t>
            </a:r>
          </a:p>
          <a:p>
            <a:pPr eaLnBrk="1" hangingPunct="1">
              <a:lnSpc>
                <a:spcPct val="120000"/>
              </a:lnSpc>
              <a:buSzPct val="100000"/>
              <a:buFont typeface="Arial" charset="0"/>
              <a:buChar char="•"/>
            </a:pPr>
            <a:r>
              <a:rPr lang="en-IN" dirty="0">
                <a:solidFill>
                  <a:srgbClr val="000000"/>
                </a:solidFill>
                <a:cs typeface="Arial" charset="0"/>
              </a:rPr>
              <a:t>3600 = 4b (by adding 600 to both sides)</a:t>
            </a:r>
          </a:p>
          <a:p>
            <a:pPr eaLnBrk="1" hangingPunct="1">
              <a:lnSpc>
                <a:spcPct val="120000"/>
              </a:lnSpc>
              <a:buSzPct val="100000"/>
              <a:buFont typeface="Arial" charset="0"/>
              <a:buChar char="•"/>
            </a:pPr>
            <a:r>
              <a:rPr lang="en-IN" dirty="0">
                <a:solidFill>
                  <a:srgbClr val="000000"/>
                </a:solidFill>
                <a:cs typeface="Arial" charset="0"/>
              </a:rPr>
              <a:t>b = 900  (dividing by 4 on both sides)</a:t>
            </a:r>
          </a:p>
          <a:p>
            <a:pPr eaLnBrk="1" hangingPunct="1">
              <a:lnSpc>
                <a:spcPct val="120000"/>
              </a:lnSpc>
              <a:buSzPct val="100000"/>
              <a:buFont typeface="Arial" charset="0"/>
              <a:buChar char="•"/>
            </a:pPr>
            <a:r>
              <a:rPr lang="en-IN" dirty="0">
                <a:solidFill>
                  <a:srgbClr val="000000"/>
                </a:solidFill>
                <a:cs typeface="Arial" charset="0"/>
              </a:rPr>
              <a:t>Maya has to sell 900 dozens a month.</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कक्षा अभ्यास - 2</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a:solidFill>
                  <a:srgbClr val="000000"/>
                </a:solidFill>
                <a:cs typeface="Arial" charset="0"/>
              </a:rPr>
              <a:t>माया बाजार में केले बेचती है। वह अपनी दुकान के लिए हर महीने 600 रुपए किराया देती है। वह 8 रुपए का एक दर्जन केला खरीदती है और उसे 12 रुपए दर्जन बेच देती है। अगर वह महीने में 3,000 रुपए का लाभ कमाना चाहती है, तो उसे एक महीने में कितने दर्जन केले बेचने होंगे</a:t>
            </a:r>
            <a:r>
              <a:rPr lang="en-IN" dirty="0">
                <a:solidFill>
                  <a:srgbClr val="000000"/>
                </a:solidFill>
                <a:cs typeface="Arial" charset="0"/>
              </a:rPr>
              <a:t>?</a:t>
            </a:r>
          </a:p>
          <a:p>
            <a:pPr eaLnBrk="1" hangingPunct="1">
              <a:lnSpc>
                <a:spcPct val="120000"/>
              </a:lnSpc>
              <a:buSzPct val="100000"/>
              <a:buFont typeface="Arial" charset="0"/>
              <a:buChar char="•"/>
            </a:pPr>
            <a:r>
              <a:rPr lang="x-none" dirty="0">
                <a:solidFill>
                  <a:srgbClr val="000000"/>
                </a:solidFill>
                <a:cs typeface="Arial" charset="0"/>
              </a:rPr>
              <a:t>लाभ</a:t>
            </a:r>
            <a:r>
              <a:rPr lang="en-IN" dirty="0">
                <a:solidFill>
                  <a:srgbClr val="000000"/>
                </a:solidFill>
                <a:cs typeface="Arial" charset="0"/>
              </a:rPr>
              <a:t>= </a:t>
            </a:r>
            <a:r>
              <a:rPr lang="x-none" dirty="0">
                <a:solidFill>
                  <a:srgbClr val="000000"/>
                </a:solidFill>
                <a:cs typeface="Arial" charset="0"/>
              </a:rPr>
              <a:t>आय </a:t>
            </a:r>
            <a:r>
              <a:rPr lang="en-IN" dirty="0">
                <a:solidFill>
                  <a:srgbClr val="000000"/>
                </a:solidFill>
                <a:cs typeface="Arial" charset="0"/>
              </a:rPr>
              <a:t>– </a:t>
            </a:r>
            <a:r>
              <a:rPr lang="x-none" dirty="0">
                <a:solidFill>
                  <a:srgbClr val="000000"/>
                </a:solidFill>
                <a:cs typeface="Arial" charset="0"/>
              </a:rPr>
              <a:t>लागत। </a:t>
            </a:r>
            <a:endParaRPr lang="en-IN" dirty="0">
              <a:solidFill>
                <a:srgbClr val="000000"/>
              </a:solidFill>
              <a:cs typeface="Arial" charset="0"/>
            </a:endParaRPr>
          </a:p>
          <a:p>
            <a:pPr eaLnBrk="1" hangingPunct="1">
              <a:lnSpc>
                <a:spcPct val="120000"/>
              </a:lnSpc>
              <a:buSzPct val="100000"/>
              <a:buFont typeface="Arial" charset="0"/>
              <a:buChar char="•"/>
            </a:pPr>
            <a:r>
              <a:rPr lang="x-none" dirty="0">
                <a:solidFill>
                  <a:srgbClr val="000000"/>
                </a:solidFill>
                <a:cs typeface="Arial" charset="0"/>
              </a:rPr>
              <a:t>हम यह नहीं जानते कि उसे कितने केले बेचना है। तो हम इसे </a:t>
            </a:r>
            <a:r>
              <a:rPr lang="en-IN" dirty="0">
                <a:solidFill>
                  <a:srgbClr val="000000"/>
                </a:solidFill>
                <a:cs typeface="Arial" charset="0"/>
              </a:rPr>
              <a:t>b</a:t>
            </a:r>
            <a:r>
              <a:rPr lang="x-none" dirty="0">
                <a:solidFill>
                  <a:srgbClr val="000000"/>
                </a:solidFill>
                <a:cs typeface="Arial" charset="0"/>
              </a:rPr>
              <a:t> मानते हैं। </a:t>
            </a:r>
            <a:endParaRPr lang="en-IN" dirty="0">
              <a:solidFill>
                <a:srgbClr val="000000"/>
              </a:solidFill>
              <a:cs typeface="Arial" charset="0"/>
            </a:endParaRPr>
          </a:p>
          <a:p>
            <a:pPr eaLnBrk="1" hangingPunct="1">
              <a:lnSpc>
                <a:spcPct val="120000"/>
              </a:lnSpc>
              <a:buSzPct val="100000"/>
              <a:buFont typeface="Arial" charset="0"/>
              <a:buChar char="•"/>
            </a:pPr>
            <a:r>
              <a:rPr lang="en-IN" dirty="0">
                <a:solidFill>
                  <a:srgbClr val="000000"/>
                </a:solidFill>
                <a:cs typeface="Arial" charset="0"/>
              </a:rPr>
              <a:t>3000 = 12 x b – 8 x b – 600 </a:t>
            </a:r>
          </a:p>
          <a:p>
            <a:pPr eaLnBrk="1" hangingPunct="1">
              <a:lnSpc>
                <a:spcPct val="120000"/>
              </a:lnSpc>
              <a:buSzPct val="100000"/>
              <a:buFont typeface="Arial" charset="0"/>
              <a:buChar char="•"/>
            </a:pPr>
            <a:r>
              <a:rPr lang="en-IN" dirty="0">
                <a:solidFill>
                  <a:srgbClr val="000000"/>
                </a:solidFill>
                <a:cs typeface="Arial" charset="0"/>
              </a:rPr>
              <a:t>3000 = 12b – 8b – 600</a:t>
            </a:r>
          </a:p>
          <a:p>
            <a:pPr eaLnBrk="1" hangingPunct="1">
              <a:lnSpc>
                <a:spcPct val="120000"/>
              </a:lnSpc>
              <a:buSzPct val="100000"/>
              <a:buFont typeface="Arial" charset="0"/>
              <a:buChar char="•"/>
            </a:pPr>
            <a:r>
              <a:rPr lang="en-IN" dirty="0">
                <a:solidFill>
                  <a:srgbClr val="000000"/>
                </a:solidFill>
                <a:cs typeface="Arial" charset="0"/>
              </a:rPr>
              <a:t>3000 = 4b – 600  </a:t>
            </a:r>
          </a:p>
          <a:p>
            <a:pPr eaLnBrk="1" hangingPunct="1">
              <a:lnSpc>
                <a:spcPct val="120000"/>
              </a:lnSpc>
              <a:buSzPct val="100000"/>
              <a:buFont typeface="Arial" charset="0"/>
              <a:buChar char="•"/>
            </a:pPr>
            <a:r>
              <a:rPr lang="en-IN" dirty="0">
                <a:solidFill>
                  <a:srgbClr val="000000"/>
                </a:solidFill>
                <a:cs typeface="Arial" charset="0"/>
              </a:rPr>
              <a:t>3600 = </a:t>
            </a:r>
            <a:r>
              <a:rPr lang="en-IN" dirty="0" err="1">
                <a:solidFill>
                  <a:srgbClr val="000000"/>
                </a:solidFill>
                <a:cs typeface="Arial" charset="0"/>
              </a:rPr>
              <a:t>4b</a:t>
            </a:r>
            <a:r>
              <a:rPr lang="en-IN" dirty="0">
                <a:solidFill>
                  <a:srgbClr val="000000"/>
                </a:solidFill>
                <a:cs typeface="Arial" charset="0"/>
              </a:rPr>
              <a:t> (</a:t>
            </a:r>
            <a:r>
              <a:rPr lang="x-none" dirty="0">
                <a:solidFill>
                  <a:srgbClr val="000000"/>
                </a:solidFill>
                <a:cs typeface="Arial" charset="0"/>
              </a:rPr>
              <a:t>दोनों तरफ 600 जोड़कर</a:t>
            </a:r>
            <a:r>
              <a:rPr lang="en-IN" dirty="0">
                <a:solidFill>
                  <a:srgbClr val="000000"/>
                </a:solidFill>
                <a:cs typeface="Arial" charset="0"/>
              </a:rPr>
              <a:t>)</a:t>
            </a:r>
          </a:p>
          <a:p>
            <a:pPr eaLnBrk="1" hangingPunct="1">
              <a:lnSpc>
                <a:spcPct val="120000"/>
              </a:lnSpc>
              <a:buSzPct val="100000"/>
              <a:buFont typeface="Arial" charset="0"/>
              <a:buChar char="•"/>
            </a:pPr>
            <a:r>
              <a:rPr lang="en-IN" dirty="0">
                <a:solidFill>
                  <a:srgbClr val="000000"/>
                </a:solidFill>
                <a:cs typeface="Arial" charset="0"/>
              </a:rPr>
              <a:t>b = 900  (</a:t>
            </a:r>
            <a:r>
              <a:rPr lang="x-none" dirty="0">
                <a:solidFill>
                  <a:srgbClr val="000000"/>
                </a:solidFill>
                <a:cs typeface="Arial" charset="0"/>
              </a:rPr>
              <a:t>दोनों तरफ 4 का भाग देकर</a:t>
            </a:r>
            <a:r>
              <a:rPr lang="en-IN" dirty="0">
                <a:solidFill>
                  <a:srgbClr val="000000"/>
                </a:solidFill>
                <a:cs typeface="Arial" charset="0"/>
              </a:rPr>
              <a:t>)</a:t>
            </a:r>
          </a:p>
          <a:p>
            <a:pPr eaLnBrk="1" hangingPunct="1">
              <a:lnSpc>
                <a:spcPct val="120000"/>
              </a:lnSpc>
              <a:buSzPct val="100000"/>
              <a:buFont typeface="Arial" charset="0"/>
              <a:buChar char="•"/>
            </a:pPr>
            <a:r>
              <a:rPr lang="x-none" dirty="0">
                <a:solidFill>
                  <a:srgbClr val="000000"/>
                </a:solidFill>
                <a:cs typeface="Arial" charset="0"/>
              </a:rPr>
              <a:t>माया को एक महीने में 900 दर्जन केले बेचने हैं। </a:t>
            </a:r>
            <a:endParaRPr lang="en-IN" dirty="0">
              <a:solidFill>
                <a:srgbClr val="000000"/>
              </a:solidFill>
              <a:cs typeface="Arial" charset="0"/>
            </a:endParaRPr>
          </a:p>
        </p:txBody>
      </p:sp>
    </p:spTree>
    <p:extLst>
      <p:ext uri="{BB962C8B-B14F-4D97-AF65-F5344CB8AC3E}">
        <p14:creationId xmlns:p14="http://schemas.microsoft.com/office/powerpoint/2010/main" val="179898095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5BED15B-60F3-48B0-87EF-C0DCE887120F}" type="slidenum">
              <a:rPr lang="en-US" sz="1600" b="1" smtClean="0">
                <a:solidFill>
                  <a:srgbClr val="000000"/>
                </a:solidFill>
              </a:rPr>
              <a:pPr algn="ctr" eaLnBrk="1" hangingPunct="1"/>
              <a:t>53</a:t>
            </a:fld>
            <a:endParaRPr lang="en-US" sz="1600" b="1">
              <a:solidFill>
                <a:srgbClr val="000000"/>
              </a:solidFill>
            </a:endParaRPr>
          </a:p>
        </p:txBody>
      </p:sp>
      <p:sp>
        <p:nvSpPr>
          <p:cNvPr id="1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Class exercise - 3</a:t>
            </a:r>
          </a:p>
        </p:txBody>
      </p:sp>
      <p:sp>
        <p:nvSpPr>
          <p:cNvPr id="11" name="Text Box 2"/>
          <p:cNvSpPr txBox="1">
            <a:spLocks noChangeArrowheads="1"/>
          </p:cNvSpPr>
          <p:nvPr/>
        </p:nvSpPr>
        <p:spPr bwMode="auto">
          <a:xfrm>
            <a:off x="152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1600" dirty="0">
                <a:solidFill>
                  <a:srgbClr val="000000"/>
                </a:solidFill>
                <a:cs typeface="Arial" charset="0"/>
              </a:rPr>
              <a:t>Maya sells bananas in the market.  She rents a shop for Rs. 600 a month. She buys bananas at Rs. 8/dozen.  She wants monthly profit of Rs. 3,000.  If she can sell 800 dozens in a month, what should be the price at which she should sell a dozen bananas?</a:t>
            </a:r>
          </a:p>
          <a:p>
            <a:pPr eaLnBrk="1" hangingPunct="1">
              <a:lnSpc>
                <a:spcPct val="120000"/>
              </a:lnSpc>
              <a:buSzPct val="100000"/>
              <a:buFont typeface="Arial" charset="0"/>
              <a:buChar char="•"/>
            </a:pPr>
            <a:r>
              <a:rPr lang="en-IN" sz="1600" dirty="0">
                <a:solidFill>
                  <a:srgbClr val="000000"/>
                </a:solidFill>
                <a:cs typeface="Arial" charset="0"/>
              </a:rPr>
              <a:t>Profit = Revenue – Costs.</a:t>
            </a:r>
          </a:p>
          <a:p>
            <a:pPr eaLnBrk="1" hangingPunct="1">
              <a:lnSpc>
                <a:spcPct val="120000"/>
              </a:lnSpc>
              <a:buSzPct val="100000"/>
              <a:buFont typeface="Arial" charset="0"/>
              <a:buChar char="•"/>
            </a:pPr>
            <a:r>
              <a:rPr lang="en-IN" sz="1600" dirty="0">
                <a:solidFill>
                  <a:srgbClr val="000000"/>
                </a:solidFill>
                <a:cs typeface="Arial" charset="0"/>
              </a:rPr>
              <a:t>We don’t know at what price she sells.  Let us keep the price as p</a:t>
            </a:r>
          </a:p>
          <a:p>
            <a:pPr eaLnBrk="1" hangingPunct="1">
              <a:lnSpc>
                <a:spcPct val="120000"/>
              </a:lnSpc>
              <a:buSzPct val="100000"/>
              <a:buFont typeface="Arial" charset="0"/>
              <a:buChar char="•"/>
            </a:pPr>
            <a:r>
              <a:rPr lang="en-IN" sz="1600" dirty="0">
                <a:solidFill>
                  <a:srgbClr val="000000"/>
                </a:solidFill>
                <a:cs typeface="Arial" charset="0"/>
              </a:rPr>
              <a:t>3000 = p x 800 – 8 x 800  – 600 </a:t>
            </a:r>
          </a:p>
          <a:p>
            <a:pPr eaLnBrk="1" hangingPunct="1">
              <a:lnSpc>
                <a:spcPct val="120000"/>
              </a:lnSpc>
              <a:buSzPct val="100000"/>
              <a:buFont typeface="Arial" charset="0"/>
              <a:buChar char="•"/>
            </a:pPr>
            <a:r>
              <a:rPr lang="en-IN" sz="1600" dirty="0">
                <a:solidFill>
                  <a:srgbClr val="000000"/>
                </a:solidFill>
                <a:cs typeface="Arial" charset="0"/>
              </a:rPr>
              <a:t>3000 = 800p – 6400 – 600</a:t>
            </a:r>
          </a:p>
          <a:p>
            <a:pPr eaLnBrk="1" hangingPunct="1">
              <a:lnSpc>
                <a:spcPct val="120000"/>
              </a:lnSpc>
              <a:buSzPct val="100000"/>
              <a:buFont typeface="Arial" charset="0"/>
              <a:buChar char="•"/>
            </a:pPr>
            <a:r>
              <a:rPr lang="en-IN" sz="1600" dirty="0">
                <a:solidFill>
                  <a:srgbClr val="000000"/>
                </a:solidFill>
                <a:cs typeface="Arial" charset="0"/>
              </a:rPr>
              <a:t>3000 = 800p – 7000  </a:t>
            </a:r>
          </a:p>
          <a:p>
            <a:pPr eaLnBrk="1" hangingPunct="1">
              <a:lnSpc>
                <a:spcPct val="120000"/>
              </a:lnSpc>
              <a:buSzPct val="100000"/>
              <a:buFont typeface="Arial" charset="0"/>
              <a:buChar char="•"/>
            </a:pPr>
            <a:r>
              <a:rPr lang="en-IN" sz="1600" dirty="0">
                <a:solidFill>
                  <a:srgbClr val="000000"/>
                </a:solidFill>
                <a:cs typeface="Arial" charset="0"/>
              </a:rPr>
              <a:t>10000 = 800p (by adding 7000 to both sides)</a:t>
            </a:r>
          </a:p>
          <a:p>
            <a:pPr eaLnBrk="1" hangingPunct="1">
              <a:lnSpc>
                <a:spcPct val="120000"/>
              </a:lnSpc>
              <a:buSzPct val="100000"/>
              <a:buFont typeface="Arial" charset="0"/>
              <a:buChar char="•"/>
            </a:pPr>
            <a:r>
              <a:rPr lang="en-IN" sz="1600" dirty="0">
                <a:solidFill>
                  <a:srgbClr val="000000"/>
                </a:solidFill>
                <a:cs typeface="Arial" charset="0"/>
              </a:rPr>
              <a:t>p = 12.5 (dividing by 800 on both sides)</a:t>
            </a:r>
          </a:p>
          <a:p>
            <a:pPr eaLnBrk="1" hangingPunct="1">
              <a:lnSpc>
                <a:spcPct val="120000"/>
              </a:lnSpc>
              <a:buSzPct val="100000"/>
              <a:buFont typeface="Arial" charset="0"/>
              <a:buChar char="•"/>
            </a:pPr>
            <a:r>
              <a:rPr lang="en-IN" sz="1600" dirty="0">
                <a:solidFill>
                  <a:srgbClr val="000000"/>
                </a:solidFill>
                <a:cs typeface="Arial" charset="0"/>
              </a:rPr>
              <a:t>Maya has to sell her bananas at Rs 12.50 a dozen.</a:t>
            </a: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a:solidFill>
                  <a:srgbClr val="000000"/>
                </a:solidFill>
                <a:cs typeface="Arial" charset="0"/>
              </a:rPr>
              <a:t>कक्षा अभ्यास - 3</a:t>
            </a:r>
            <a:endParaRPr lang="en-GB" sz="2400" dirty="0">
              <a:solidFill>
                <a:srgbClr val="000000"/>
              </a:solidFill>
              <a:cs typeface="Arial" charset="0"/>
            </a:endParaRPr>
          </a:p>
        </p:txBody>
      </p:sp>
      <p:sp>
        <p:nvSpPr>
          <p:cNvPr id="12" name="Text Box 2"/>
          <p:cNvSpPr txBox="1">
            <a:spLocks noChangeArrowheads="1"/>
          </p:cNvSpPr>
          <p:nvPr/>
        </p:nvSpPr>
        <p:spPr bwMode="auto">
          <a:xfrm>
            <a:off x="4724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600" dirty="0">
                <a:solidFill>
                  <a:srgbClr val="000000"/>
                </a:solidFill>
                <a:cs typeface="Arial" charset="0"/>
              </a:rPr>
              <a:t>माया बाजार में केले बेचती है। वह अपनी दुकान के लिए हर महीने 600 रुपए किराया देती है। वह 8 रुपए का एक दर्जन केला खरीदती है और उसे 12 रुपए दर्जन बेच देती है। वह हर माह 3,000 रुपए का लाभ कमाना चाहती है। यदि वह एक महीने में 800 दर्जन केले बेच सकती है, तो उसे किस मूल्य पर एक दर्जन केले बेचने चाहिए </a:t>
            </a:r>
            <a:r>
              <a:rPr lang="en-IN" sz="1600" dirty="0">
                <a:solidFill>
                  <a:srgbClr val="000000"/>
                </a:solidFill>
                <a:cs typeface="Arial" charset="0"/>
              </a:rPr>
              <a:t>?</a:t>
            </a:r>
          </a:p>
          <a:p>
            <a:pPr eaLnBrk="1" hangingPunct="1">
              <a:lnSpc>
                <a:spcPct val="120000"/>
              </a:lnSpc>
              <a:buSzPct val="100000"/>
              <a:buFont typeface="Arial" charset="0"/>
              <a:buChar char="•"/>
            </a:pPr>
            <a:r>
              <a:rPr lang="x-none" sz="1600" dirty="0">
                <a:solidFill>
                  <a:srgbClr val="000000"/>
                </a:solidFill>
                <a:cs typeface="Arial" charset="0"/>
              </a:rPr>
              <a:t>लाभ</a:t>
            </a:r>
            <a:r>
              <a:rPr lang="en-IN" sz="1600" dirty="0">
                <a:solidFill>
                  <a:srgbClr val="000000"/>
                </a:solidFill>
                <a:cs typeface="Arial" charset="0"/>
              </a:rPr>
              <a:t> = </a:t>
            </a:r>
            <a:r>
              <a:rPr lang="x-none" sz="1600" dirty="0">
                <a:solidFill>
                  <a:srgbClr val="000000"/>
                </a:solidFill>
                <a:cs typeface="Arial" charset="0"/>
              </a:rPr>
              <a:t>आय </a:t>
            </a:r>
            <a:r>
              <a:rPr lang="en-IN" sz="1600" dirty="0">
                <a:solidFill>
                  <a:srgbClr val="000000"/>
                </a:solidFill>
                <a:cs typeface="Arial" charset="0"/>
              </a:rPr>
              <a:t>– </a:t>
            </a:r>
            <a:r>
              <a:rPr lang="x-none" sz="1600" dirty="0">
                <a:solidFill>
                  <a:srgbClr val="000000"/>
                </a:solidFill>
                <a:cs typeface="Arial" charset="0"/>
              </a:rPr>
              <a:t>लागत। </a:t>
            </a: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a:solidFill>
                  <a:srgbClr val="000000"/>
                </a:solidFill>
                <a:cs typeface="Arial" charset="0"/>
              </a:rPr>
              <a:t>हम नहीं जानते कि उसे किस मूल्य पर बेचना चाहिए। चलिए मूल्य को </a:t>
            </a:r>
            <a:r>
              <a:rPr lang="en-IN" sz="1600" dirty="0">
                <a:solidFill>
                  <a:srgbClr val="000000"/>
                </a:solidFill>
                <a:cs typeface="Arial" charset="0"/>
              </a:rPr>
              <a:t>p</a:t>
            </a:r>
            <a:r>
              <a:rPr lang="x-none" sz="1600" dirty="0">
                <a:solidFill>
                  <a:srgbClr val="000000"/>
                </a:solidFill>
                <a:cs typeface="Arial" charset="0"/>
              </a:rPr>
              <a:t> मानते हैं </a:t>
            </a: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3000 = p x 800 – 8 x 800  – 600 </a:t>
            </a:r>
          </a:p>
          <a:p>
            <a:pPr eaLnBrk="1" hangingPunct="1">
              <a:lnSpc>
                <a:spcPct val="120000"/>
              </a:lnSpc>
              <a:buSzPct val="100000"/>
              <a:buFont typeface="Arial" charset="0"/>
              <a:buChar char="•"/>
            </a:pPr>
            <a:r>
              <a:rPr lang="en-IN" sz="1600" dirty="0">
                <a:solidFill>
                  <a:srgbClr val="000000"/>
                </a:solidFill>
                <a:cs typeface="Arial" charset="0"/>
              </a:rPr>
              <a:t>3000 = 800p – 6400 – 600</a:t>
            </a:r>
          </a:p>
          <a:p>
            <a:pPr eaLnBrk="1" hangingPunct="1">
              <a:lnSpc>
                <a:spcPct val="120000"/>
              </a:lnSpc>
              <a:buSzPct val="100000"/>
              <a:buFont typeface="Arial" charset="0"/>
              <a:buChar char="•"/>
            </a:pPr>
            <a:r>
              <a:rPr lang="en-IN" sz="1600" dirty="0">
                <a:solidFill>
                  <a:srgbClr val="000000"/>
                </a:solidFill>
                <a:cs typeface="Arial" charset="0"/>
              </a:rPr>
              <a:t>3000 = 800p – 7000  </a:t>
            </a:r>
          </a:p>
          <a:p>
            <a:pPr eaLnBrk="1" hangingPunct="1">
              <a:lnSpc>
                <a:spcPct val="120000"/>
              </a:lnSpc>
              <a:buSzPct val="100000"/>
              <a:buFont typeface="Arial" charset="0"/>
              <a:buChar char="•"/>
            </a:pPr>
            <a:r>
              <a:rPr lang="en-IN" sz="1600" dirty="0">
                <a:solidFill>
                  <a:srgbClr val="000000"/>
                </a:solidFill>
                <a:cs typeface="Arial" charset="0"/>
              </a:rPr>
              <a:t>10000 = </a:t>
            </a:r>
            <a:r>
              <a:rPr lang="en-IN" sz="1600" dirty="0" err="1">
                <a:solidFill>
                  <a:srgbClr val="000000"/>
                </a:solidFill>
                <a:cs typeface="Arial" charset="0"/>
              </a:rPr>
              <a:t>800p</a:t>
            </a:r>
            <a:r>
              <a:rPr lang="en-IN" sz="1600" dirty="0">
                <a:solidFill>
                  <a:srgbClr val="000000"/>
                </a:solidFill>
                <a:cs typeface="Arial" charset="0"/>
              </a:rPr>
              <a:t> (</a:t>
            </a:r>
            <a:r>
              <a:rPr lang="x-none" sz="1600" dirty="0">
                <a:solidFill>
                  <a:srgbClr val="000000"/>
                </a:solidFill>
                <a:cs typeface="Arial" charset="0"/>
              </a:rPr>
              <a:t>दोनों तरफ 7000 जोड़कर</a:t>
            </a:r>
            <a:r>
              <a:rPr lang="en-IN" sz="1600" dirty="0">
                <a:solidFill>
                  <a:srgbClr val="000000"/>
                </a:solidFill>
                <a:cs typeface="Arial" charset="0"/>
              </a:rPr>
              <a:t>)</a:t>
            </a:r>
          </a:p>
          <a:p>
            <a:pPr eaLnBrk="1" hangingPunct="1">
              <a:lnSpc>
                <a:spcPct val="120000"/>
              </a:lnSpc>
              <a:buSzPct val="100000"/>
              <a:buFont typeface="Arial" charset="0"/>
              <a:buChar char="•"/>
            </a:pPr>
            <a:r>
              <a:rPr lang="en-IN" sz="1600" dirty="0">
                <a:solidFill>
                  <a:srgbClr val="000000"/>
                </a:solidFill>
                <a:cs typeface="Arial" charset="0"/>
              </a:rPr>
              <a:t>p = 12.5 (</a:t>
            </a:r>
            <a:r>
              <a:rPr lang="x-none" sz="1600" dirty="0">
                <a:solidFill>
                  <a:srgbClr val="000000"/>
                </a:solidFill>
                <a:cs typeface="Arial" charset="0"/>
              </a:rPr>
              <a:t>दोनों ओर 800 का भाग देकर </a:t>
            </a:r>
            <a:r>
              <a:rPr lang="en-IN" sz="1600" dirty="0">
                <a:solidFill>
                  <a:srgbClr val="000000"/>
                </a:solidFill>
                <a:cs typeface="Arial" charset="0"/>
              </a:rPr>
              <a:t>)</a:t>
            </a:r>
          </a:p>
          <a:p>
            <a:pPr eaLnBrk="1" hangingPunct="1">
              <a:lnSpc>
                <a:spcPct val="120000"/>
              </a:lnSpc>
              <a:buSzPct val="100000"/>
              <a:buFont typeface="Arial" charset="0"/>
              <a:buChar char="•"/>
            </a:pPr>
            <a:r>
              <a:rPr lang="x-none" sz="1600" dirty="0">
                <a:solidFill>
                  <a:srgbClr val="000000"/>
                </a:solidFill>
                <a:cs typeface="Arial" charset="0"/>
              </a:rPr>
              <a:t>माया को एक दर्जन केले 12.50 रुपए में बेचने होंगे। </a:t>
            </a:r>
            <a:endParaRPr lang="en-IN" sz="1600" dirty="0">
              <a:solidFill>
                <a:srgbClr val="000000"/>
              </a:solidFill>
              <a:cs typeface="Arial" charset="0"/>
            </a:endParaRPr>
          </a:p>
        </p:txBody>
      </p:sp>
    </p:spTree>
    <p:extLst>
      <p:ext uri="{BB962C8B-B14F-4D97-AF65-F5344CB8AC3E}">
        <p14:creationId xmlns:p14="http://schemas.microsoft.com/office/powerpoint/2010/main" val="68539308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400" dirty="0">
                <a:solidFill>
                  <a:prstClr val="white"/>
                </a:solidFill>
                <a:cs typeface="Arial" charset="0"/>
              </a:rPr>
              <a:t>Equations are used to model real life situations and find solutions to problems.</a:t>
            </a:r>
          </a:p>
          <a:p>
            <a:pPr marL="341313" indent="-341313" fontAlgn="auto">
              <a:lnSpc>
                <a:spcPct val="130000"/>
              </a:lnSpc>
              <a:spcBef>
                <a:spcPts val="0"/>
              </a:spcBef>
              <a:spcAft>
                <a:spcPts val="0"/>
              </a:spcAft>
              <a:buFont typeface="Arial" pitchFamily="34" charset="0"/>
              <a:buChar char="•"/>
              <a:defRPr/>
            </a:pPr>
            <a:endParaRPr lang="en-US" sz="2400" dirty="0">
              <a:solidFill>
                <a:prstClr val="white"/>
              </a:solidFill>
              <a:cs typeface="Arial" charset="0"/>
            </a:endParaRPr>
          </a:p>
          <a:p>
            <a:pPr marL="341313" indent="-341313" fontAlgn="auto">
              <a:lnSpc>
                <a:spcPct val="130000"/>
              </a:lnSpc>
              <a:spcBef>
                <a:spcPts val="0"/>
              </a:spcBef>
              <a:spcAft>
                <a:spcPts val="0"/>
              </a:spcAft>
              <a:buFont typeface="Arial" pitchFamily="34" charset="0"/>
              <a:buChar char="•"/>
              <a:defRPr/>
            </a:pPr>
            <a:r>
              <a:rPr lang="en-US" sz="2400" dirty="0">
                <a:solidFill>
                  <a:prstClr val="white"/>
                </a:solidFill>
                <a:cs typeface="Arial" charset="0"/>
              </a:rPr>
              <a:t>In a business the relationship between Revenues, Costs and Profits can be modeled as an equation</a:t>
            </a:r>
            <a:endParaRPr lang="en-IN" sz="2400" dirty="0">
              <a:solidFill>
                <a:prstClr val="white"/>
              </a:solidFill>
              <a:cs typeface="Arial"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54</a:t>
            </a:fld>
            <a:endParaRPr lang="en-US" sz="1600" b="1" dirty="0">
              <a:solidFill>
                <a:prstClr val="white"/>
              </a:solidFill>
            </a:endParaRPr>
          </a:p>
        </p:txBody>
      </p:sp>
      <p:sp>
        <p:nvSpPr>
          <p:cNvPr id="11"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2" name="TextBox 11"/>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a:solidFill>
                  <a:prstClr val="white"/>
                </a:solidFill>
                <a:cs typeface="Arial" charset="0"/>
              </a:rPr>
              <a:t>समीकरणों का प्रयोग असल जिंदगी की परि‍स्थि‍तियों को समझने और समस्याओं का हल खोजने के लिए किया जाता है। </a:t>
            </a:r>
            <a:endParaRPr lang="en-US" sz="2400" dirty="0">
              <a:solidFill>
                <a:prstClr val="white"/>
              </a:solidFill>
              <a:cs typeface="Arial" charset="0"/>
            </a:endParaRPr>
          </a:p>
          <a:p>
            <a:pPr marL="341313" indent="-341313" fontAlgn="auto">
              <a:lnSpc>
                <a:spcPct val="130000"/>
              </a:lnSpc>
              <a:spcBef>
                <a:spcPts val="0"/>
              </a:spcBef>
              <a:spcAft>
                <a:spcPts val="0"/>
              </a:spcAft>
              <a:buFont typeface="Arial" pitchFamily="34" charset="0"/>
              <a:buChar char="•"/>
              <a:defRPr/>
            </a:pPr>
            <a:r>
              <a:rPr lang="x-none" sz="2400" dirty="0">
                <a:solidFill>
                  <a:prstClr val="white"/>
                </a:solidFill>
                <a:cs typeface="Arial" charset="0"/>
              </a:rPr>
              <a:t>व्यापार में आय, लागत और लाभ के बीच के संबंध को एक समीकरण के रूप में दर्शाया जा सकता है </a:t>
            </a:r>
            <a:endParaRPr lang="en-IN" sz="2400" dirty="0">
              <a:solidFill>
                <a:prstClr val="white"/>
              </a:solidFill>
              <a:cs typeface="Arial" charset="0"/>
            </a:endParaRPr>
          </a:p>
        </p:txBody>
      </p:sp>
    </p:spTree>
    <p:extLst>
      <p:ext uri="{BB962C8B-B14F-4D97-AF65-F5344CB8AC3E}">
        <p14:creationId xmlns:p14="http://schemas.microsoft.com/office/powerpoint/2010/main" val="39887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55</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49483" y="44196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a:solidFill>
                  <a:srgbClr val="000000"/>
                </a:solidFill>
                <a:cs typeface="Arial" charset="0"/>
              </a:rPr>
              <a:t>Why we teach 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Fractions</a:t>
            </a:r>
          </a:p>
          <a:p>
            <a:pPr marL="457200" lvl="1" indent="-457200" eaLnBrk="1" hangingPunct="1">
              <a:buSzPct val="100000"/>
              <a:buFont typeface="+mj-lt"/>
              <a:buAutoNum type="arabicPeriod"/>
              <a:defRPr/>
            </a:pPr>
            <a:r>
              <a:rPr lang="en-GB" sz="2400" dirty="0">
                <a:solidFill>
                  <a:srgbClr val="000000"/>
                </a:solidFill>
                <a:cs typeface="Arial" charset="0"/>
              </a:rPr>
              <a:t>Understanding Percentages</a:t>
            </a:r>
          </a:p>
          <a:p>
            <a:pPr marL="457200" lvl="1" indent="-457200" eaLnBrk="1" hangingPunct="1">
              <a:buSzPct val="100000"/>
              <a:buFont typeface="+mj-lt"/>
              <a:buAutoNum type="arabicPeriod"/>
              <a:defRPr/>
            </a:pPr>
            <a:r>
              <a:rPr lang="en-GB" sz="2400" dirty="0">
                <a:solidFill>
                  <a:srgbClr val="000000"/>
                </a:solidFill>
                <a:cs typeface="Arial" charset="0"/>
              </a:rPr>
              <a:t>Understanding 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064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हम गणि‍त क्यों पढ़ाते हैं</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प्रतिशत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3733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724433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56</a:t>
            </a:fld>
            <a:endParaRPr lang="en-US" sz="1600" b="1"/>
          </a:p>
        </p:txBody>
      </p:sp>
      <p:sp>
        <p:nvSpPr>
          <p:cNvPr id="13" name="Rectangle 4"/>
          <p:cNvSpPr>
            <a:spLocks noChangeArrowheads="1"/>
          </p:cNvSpPr>
          <p:nvPr/>
        </p:nvSpPr>
        <p:spPr bwMode="auto">
          <a:xfrm>
            <a:off x="1762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Question</a:t>
            </a:r>
            <a:r>
              <a:rPr lang="en-GB" sz="2400" dirty="0">
                <a:solidFill>
                  <a:srgbClr val="000000"/>
                </a:solidFill>
                <a:latin typeface="Garamond" pitchFamily="18" charset="0"/>
              </a:rPr>
              <a:t>:</a:t>
            </a:r>
            <a:r>
              <a:rPr lang="en-US" sz="2400" dirty="0">
                <a:solidFill>
                  <a:srgbClr val="000000"/>
                </a:solidFill>
                <a:latin typeface="Garamond" pitchFamily="18" charset="0"/>
              </a:rPr>
              <a:t> How much rainfall would you expect in 2011 ?</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Making  sense of data</a:t>
            </a:r>
          </a:p>
        </p:txBody>
      </p:sp>
      <p:sp>
        <p:nvSpPr>
          <p:cNvPr id="15" name="Text Box 2"/>
          <p:cNvSpPr txBox="1">
            <a:spLocks noChangeArrowheads="1"/>
          </p:cNvSpPr>
          <p:nvPr/>
        </p:nvSpPr>
        <p:spPr bwMode="auto">
          <a:xfrm>
            <a:off x="176212" y="1066800"/>
            <a:ext cx="4267200" cy="121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Given below is the rainfall data for Karnataka for the last 5 years.</a:t>
            </a:r>
          </a:p>
        </p:txBody>
      </p:sp>
      <p:graphicFrame>
        <p:nvGraphicFramePr>
          <p:cNvPr id="9" name="Table 8"/>
          <p:cNvGraphicFramePr>
            <a:graphicFrameLocks noGrp="1"/>
          </p:cNvGraphicFramePr>
          <p:nvPr/>
        </p:nvGraphicFramePr>
        <p:xfrm>
          <a:off x="609600" y="2453796"/>
          <a:ext cx="3429000" cy="2194404"/>
        </p:xfrm>
        <a:graphic>
          <a:graphicData uri="http://schemas.openxmlformats.org/drawingml/2006/table">
            <a:tbl>
              <a:tblPr firstRow="1" bandRow="1">
                <a:tableStyleId>{5C22544A-7EE6-4342-B048-85BDC9FD1C3A}</a:tableStyleId>
              </a:tblPr>
              <a:tblGrid>
                <a:gridCol w="1000125">
                  <a:extLst>
                    <a:ext uri="{9D8B030D-6E8A-4147-A177-3AD203B41FA5}">
                      <a16:colId xmlns:a16="http://schemas.microsoft.com/office/drawing/2014/main" val="20000"/>
                    </a:ext>
                  </a:extLst>
                </a:gridCol>
                <a:gridCol w="2428875">
                  <a:extLst>
                    <a:ext uri="{9D8B030D-6E8A-4147-A177-3AD203B41FA5}">
                      <a16:colId xmlns:a16="http://schemas.microsoft.com/office/drawing/2014/main" val="20001"/>
                    </a:ext>
                  </a:extLst>
                </a:gridCol>
              </a:tblGrid>
              <a:tr h="365654">
                <a:tc>
                  <a:txBody>
                    <a:bodyPr/>
                    <a:lstStyle/>
                    <a:p>
                      <a:r>
                        <a:rPr lang="en-US" sz="1800" dirty="0"/>
                        <a:t>Year</a:t>
                      </a:r>
                      <a:endParaRPr lang="en-IN" sz="1800" dirty="0"/>
                    </a:p>
                  </a:txBody>
                  <a:tcPr marL="91439" marR="91439" marT="45707" marB="45707"/>
                </a:tc>
                <a:tc>
                  <a:txBody>
                    <a:bodyPr/>
                    <a:lstStyle/>
                    <a:p>
                      <a:r>
                        <a:rPr lang="en-US" sz="1800" dirty="0"/>
                        <a:t>Rainfall</a:t>
                      </a:r>
                      <a:r>
                        <a:rPr lang="en-US" sz="1800" baseline="0" dirty="0"/>
                        <a:t> (in mm)</a:t>
                      </a:r>
                      <a:endParaRPr lang="en-IN" sz="1800" dirty="0"/>
                    </a:p>
                  </a:txBody>
                  <a:tcPr marL="91439" marR="91439" marT="45707" marB="45707"/>
                </a:tc>
                <a:extLst>
                  <a:ext uri="{0D108BD9-81ED-4DB2-BD59-A6C34878D82A}">
                    <a16:rowId xmlns:a16="http://schemas.microsoft.com/office/drawing/2014/main" val="10000"/>
                  </a:ext>
                </a:extLst>
              </a:tr>
              <a:tr h="365654">
                <a:tc>
                  <a:txBody>
                    <a:bodyPr/>
                    <a:lstStyle/>
                    <a:p>
                      <a:r>
                        <a:rPr lang="en-US" sz="1800" dirty="0"/>
                        <a:t>2006</a:t>
                      </a:r>
                      <a:endParaRPr lang="en-IN" sz="1800" dirty="0"/>
                    </a:p>
                  </a:txBody>
                  <a:tcPr marL="91439" marR="91439" marT="45707" marB="45707"/>
                </a:tc>
                <a:tc>
                  <a:txBody>
                    <a:bodyPr/>
                    <a:lstStyle/>
                    <a:p>
                      <a:r>
                        <a:rPr lang="en-US" sz="1800" dirty="0"/>
                        <a:t>1160</a:t>
                      </a:r>
                      <a:endParaRPr lang="en-IN" sz="1800" dirty="0"/>
                    </a:p>
                  </a:txBody>
                  <a:tcPr marL="91439" marR="91439" marT="45707" marB="45707"/>
                </a:tc>
                <a:extLst>
                  <a:ext uri="{0D108BD9-81ED-4DB2-BD59-A6C34878D82A}">
                    <a16:rowId xmlns:a16="http://schemas.microsoft.com/office/drawing/2014/main" val="10001"/>
                  </a:ext>
                </a:extLst>
              </a:tr>
              <a:tr h="365654">
                <a:tc>
                  <a:txBody>
                    <a:bodyPr/>
                    <a:lstStyle/>
                    <a:p>
                      <a:r>
                        <a:rPr lang="en-US" sz="1800" dirty="0"/>
                        <a:t>2007</a:t>
                      </a:r>
                      <a:endParaRPr lang="en-IN" sz="1800" dirty="0"/>
                    </a:p>
                  </a:txBody>
                  <a:tcPr marL="91439" marR="91439" marT="45707" marB="45707"/>
                </a:tc>
                <a:tc>
                  <a:txBody>
                    <a:bodyPr/>
                    <a:lstStyle/>
                    <a:p>
                      <a:r>
                        <a:rPr lang="en-US" sz="1800" dirty="0"/>
                        <a:t>1462</a:t>
                      </a:r>
                      <a:endParaRPr lang="en-IN" sz="1800" dirty="0"/>
                    </a:p>
                  </a:txBody>
                  <a:tcPr marL="91439" marR="91439" marT="45707" marB="45707"/>
                </a:tc>
                <a:extLst>
                  <a:ext uri="{0D108BD9-81ED-4DB2-BD59-A6C34878D82A}">
                    <a16:rowId xmlns:a16="http://schemas.microsoft.com/office/drawing/2014/main" val="10002"/>
                  </a:ext>
                </a:extLst>
              </a:tr>
              <a:tr h="365654">
                <a:tc>
                  <a:txBody>
                    <a:bodyPr/>
                    <a:lstStyle/>
                    <a:p>
                      <a:r>
                        <a:rPr lang="en-US" sz="1800" dirty="0"/>
                        <a:t>2008</a:t>
                      </a:r>
                      <a:endParaRPr lang="en-IN" sz="1800" dirty="0"/>
                    </a:p>
                  </a:txBody>
                  <a:tcPr marL="91439" marR="91439" marT="45707" marB="45707"/>
                </a:tc>
                <a:tc>
                  <a:txBody>
                    <a:bodyPr/>
                    <a:lstStyle/>
                    <a:p>
                      <a:r>
                        <a:rPr lang="en-US" sz="1800" dirty="0"/>
                        <a:t>1108</a:t>
                      </a:r>
                      <a:endParaRPr lang="en-IN" sz="1800" dirty="0"/>
                    </a:p>
                  </a:txBody>
                  <a:tcPr marL="91439" marR="91439" marT="45707" marB="45707"/>
                </a:tc>
                <a:extLst>
                  <a:ext uri="{0D108BD9-81ED-4DB2-BD59-A6C34878D82A}">
                    <a16:rowId xmlns:a16="http://schemas.microsoft.com/office/drawing/2014/main" val="10003"/>
                  </a:ext>
                </a:extLst>
              </a:tr>
              <a:tr h="365654">
                <a:tc>
                  <a:txBody>
                    <a:bodyPr/>
                    <a:lstStyle/>
                    <a:p>
                      <a:r>
                        <a:rPr lang="en-US" sz="1800" dirty="0"/>
                        <a:t>2009</a:t>
                      </a:r>
                      <a:endParaRPr lang="en-IN" sz="1800" dirty="0"/>
                    </a:p>
                  </a:txBody>
                  <a:tcPr marL="91439" marR="91439" marT="45707" marB="45707"/>
                </a:tc>
                <a:tc>
                  <a:txBody>
                    <a:bodyPr/>
                    <a:lstStyle/>
                    <a:p>
                      <a:r>
                        <a:rPr lang="en-US" sz="1800" dirty="0"/>
                        <a:t>1208</a:t>
                      </a:r>
                      <a:endParaRPr lang="en-IN" sz="1800" dirty="0"/>
                    </a:p>
                  </a:txBody>
                  <a:tcPr marL="91439" marR="91439" marT="45707" marB="45707"/>
                </a:tc>
                <a:extLst>
                  <a:ext uri="{0D108BD9-81ED-4DB2-BD59-A6C34878D82A}">
                    <a16:rowId xmlns:a16="http://schemas.microsoft.com/office/drawing/2014/main" val="10004"/>
                  </a:ext>
                </a:extLst>
              </a:tr>
              <a:tr h="365654">
                <a:tc>
                  <a:txBody>
                    <a:bodyPr/>
                    <a:lstStyle/>
                    <a:p>
                      <a:r>
                        <a:rPr lang="en-US" sz="1800" dirty="0"/>
                        <a:t>2010</a:t>
                      </a:r>
                      <a:endParaRPr lang="en-IN" sz="1800" dirty="0"/>
                    </a:p>
                  </a:txBody>
                  <a:tcPr marL="91439" marR="91439" marT="45707" marB="45707"/>
                </a:tc>
                <a:tc>
                  <a:txBody>
                    <a:bodyPr/>
                    <a:lstStyle/>
                    <a:p>
                      <a:r>
                        <a:rPr lang="en-US" sz="1800" dirty="0"/>
                        <a:t>1302</a:t>
                      </a:r>
                      <a:endParaRPr lang="en-IN" sz="1800" dirty="0"/>
                    </a:p>
                  </a:txBody>
                  <a:tcPr marL="91439" marR="91439" marT="45707" marB="45707"/>
                </a:tc>
                <a:extLst>
                  <a:ext uri="{0D108BD9-81ED-4DB2-BD59-A6C34878D82A}">
                    <a16:rowId xmlns:a16="http://schemas.microsoft.com/office/drawing/2014/main" val="10005"/>
                  </a:ext>
                </a:extLst>
              </a:tr>
            </a:tbl>
          </a:graphicData>
        </a:graphic>
      </p:graphicFrame>
      <p:sp>
        <p:nvSpPr>
          <p:cNvPr id="16" name="Rectangle 4"/>
          <p:cNvSpPr>
            <a:spLocks noChangeArrowheads="1"/>
          </p:cNvSpPr>
          <p:nvPr/>
        </p:nvSpPr>
        <p:spPr bwMode="auto">
          <a:xfrm>
            <a:off x="46720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u="sng" dirty="0">
                <a:solidFill>
                  <a:srgbClr val="000000"/>
                </a:solidFill>
                <a:latin typeface="Garamond" pitchFamily="18" charset="0"/>
              </a:rPr>
              <a:t>प्रश्न:</a:t>
            </a:r>
            <a:r>
              <a:rPr lang="x-none" sz="2400" dirty="0">
                <a:solidFill>
                  <a:srgbClr val="000000"/>
                </a:solidFill>
                <a:latin typeface="Garamond" pitchFamily="18" charset="0"/>
              </a:rPr>
              <a:t> 2011 में आप कितनी बारिश की उम्मीद करेंगे</a:t>
            </a:r>
            <a:r>
              <a:rPr lang="en-US" sz="2400" dirty="0">
                <a:solidFill>
                  <a:srgbClr val="000000"/>
                </a:solidFill>
                <a:latin typeface="Garamond" pitchFamily="18" charset="0"/>
              </a:rPr>
              <a:t> ?</a:t>
            </a:r>
            <a:r>
              <a:rPr lang="x-none" sz="2400" dirty="0">
                <a:solidFill>
                  <a:srgbClr val="000000"/>
                </a:solidFill>
                <a:latin typeface="Garamond" pitchFamily="18" charset="0"/>
              </a:rPr>
              <a:t> </a:t>
            </a:r>
            <a:endParaRPr lang="en-GB" sz="2400" dirty="0">
              <a:solidFill>
                <a:srgbClr val="000000"/>
              </a:solidFill>
              <a:latin typeface="Garamond" pitchFamily="18" charset="0"/>
            </a:endParaRPr>
          </a:p>
        </p:txBody>
      </p:sp>
      <p:sp>
        <p:nvSpPr>
          <p:cNvPr id="17"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latin typeface="Calibri" pitchFamily="34" charset="0"/>
              </a:rPr>
              <a:t>आंकड़ों/डेटा को समझना </a:t>
            </a:r>
            <a:endParaRPr lang="en-GB" sz="2400" dirty="0">
              <a:solidFill>
                <a:srgbClr val="000000"/>
              </a:solidFill>
              <a:latin typeface="Calibri" pitchFamily="34" charset="0"/>
            </a:endParaRPr>
          </a:p>
        </p:txBody>
      </p:sp>
      <p:sp>
        <p:nvSpPr>
          <p:cNvPr id="18" name="Text Box 2"/>
          <p:cNvSpPr txBox="1">
            <a:spLocks noChangeArrowheads="1"/>
          </p:cNvSpPr>
          <p:nvPr/>
        </p:nvSpPr>
        <p:spPr bwMode="auto">
          <a:xfrm>
            <a:off x="4672012" y="1066800"/>
            <a:ext cx="4267200" cy="121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x-none" sz="2400" dirty="0">
                <a:solidFill>
                  <a:srgbClr val="000000"/>
                </a:solidFill>
              </a:rPr>
              <a:t>नीचे कर्नाटक में पिछले 5 साल में हुई बारिश के आंकड़े दिए गए हैं। </a:t>
            </a:r>
            <a:endParaRPr lang="en-GB" sz="2400" dirty="0">
              <a:solidFill>
                <a:srgbClr val="000000"/>
              </a:solidFill>
            </a:endParaRPr>
          </a:p>
        </p:txBody>
      </p:sp>
      <p:graphicFrame>
        <p:nvGraphicFramePr>
          <p:cNvPr id="19" name="Table 18"/>
          <p:cNvGraphicFramePr>
            <a:graphicFrameLocks noGrp="1"/>
          </p:cNvGraphicFramePr>
          <p:nvPr>
            <p:extLst>
              <p:ext uri="{D42A27DB-BD31-4B8C-83A1-F6EECF244321}">
                <p14:modId xmlns:p14="http://schemas.microsoft.com/office/powerpoint/2010/main" val="953912513"/>
              </p:ext>
            </p:extLst>
          </p:nvPr>
        </p:nvGraphicFramePr>
        <p:xfrm>
          <a:off x="5105400" y="2453796"/>
          <a:ext cx="3429000" cy="2194404"/>
        </p:xfrm>
        <a:graphic>
          <a:graphicData uri="http://schemas.openxmlformats.org/drawingml/2006/table">
            <a:tbl>
              <a:tblPr firstRow="1" bandRow="1">
                <a:tableStyleId>{5C22544A-7EE6-4342-B048-85BDC9FD1C3A}</a:tableStyleId>
              </a:tblPr>
              <a:tblGrid>
                <a:gridCol w="1000125">
                  <a:extLst>
                    <a:ext uri="{9D8B030D-6E8A-4147-A177-3AD203B41FA5}">
                      <a16:colId xmlns:a16="http://schemas.microsoft.com/office/drawing/2014/main" val="20000"/>
                    </a:ext>
                  </a:extLst>
                </a:gridCol>
                <a:gridCol w="2428875">
                  <a:extLst>
                    <a:ext uri="{9D8B030D-6E8A-4147-A177-3AD203B41FA5}">
                      <a16:colId xmlns:a16="http://schemas.microsoft.com/office/drawing/2014/main" val="20001"/>
                    </a:ext>
                  </a:extLst>
                </a:gridCol>
              </a:tblGrid>
              <a:tr h="365654">
                <a:tc>
                  <a:txBody>
                    <a:bodyPr/>
                    <a:lstStyle/>
                    <a:p>
                      <a:r>
                        <a:rPr lang="x-none" sz="1800" dirty="0"/>
                        <a:t>साल </a:t>
                      </a:r>
                      <a:endParaRPr lang="en-IN" sz="1800" dirty="0"/>
                    </a:p>
                  </a:txBody>
                  <a:tcPr marL="91439" marR="91439" marT="45707" marB="45707"/>
                </a:tc>
                <a:tc>
                  <a:txBody>
                    <a:bodyPr/>
                    <a:lstStyle/>
                    <a:p>
                      <a:r>
                        <a:rPr lang="x-none" sz="1800" baseline="0" dirty="0"/>
                        <a:t>वर्षा </a:t>
                      </a:r>
                      <a:r>
                        <a:rPr lang="en-US" sz="1800" baseline="0" dirty="0"/>
                        <a:t>(</a:t>
                      </a:r>
                      <a:r>
                        <a:rPr lang="x-none" sz="1800" baseline="0" dirty="0"/>
                        <a:t>मिलीमीटर में</a:t>
                      </a:r>
                      <a:r>
                        <a:rPr lang="en-US" sz="1800" baseline="0" dirty="0"/>
                        <a:t>)</a:t>
                      </a:r>
                      <a:endParaRPr lang="en-IN" sz="1800" dirty="0"/>
                    </a:p>
                  </a:txBody>
                  <a:tcPr marL="91439" marR="91439" marT="45707" marB="45707"/>
                </a:tc>
                <a:extLst>
                  <a:ext uri="{0D108BD9-81ED-4DB2-BD59-A6C34878D82A}">
                    <a16:rowId xmlns:a16="http://schemas.microsoft.com/office/drawing/2014/main" val="10000"/>
                  </a:ext>
                </a:extLst>
              </a:tr>
              <a:tr h="365654">
                <a:tc>
                  <a:txBody>
                    <a:bodyPr/>
                    <a:lstStyle/>
                    <a:p>
                      <a:r>
                        <a:rPr lang="en-US" sz="1800" dirty="0"/>
                        <a:t>2006</a:t>
                      </a:r>
                      <a:endParaRPr lang="en-IN" sz="1800" dirty="0"/>
                    </a:p>
                  </a:txBody>
                  <a:tcPr marL="91439" marR="91439" marT="45707" marB="45707"/>
                </a:tc>
                <a:tc>
                  <a:txBody>
                    <a:bodyPr/>
                    <a:lstStyle/>
                    <a:p>
                      <a:r>
                        <a:rPr lang="en-US" sz="1800" dirty="0"/>
                        <a:t>1160</a:t>
                      </a:r>
                      <a:endParaRPr lang="en-IN" sz="1800" dirty="0"/>
                    </a:p>
                  </a:txBody>
                  <a:tcPr marL="91439" marR="91439" marT="45707" marB="45707"/>
                </a:tc>
                <a:extLst>
                  <a:ext uri="{0D108BD9-81ED-4DB2-BD59-A6C34878D82A}">
                    <a16:rowId xmlns:a16="http://schemas.microsoft.com/office/drawing/2014/main" val="10001"/>
                  </a:ext>
                </a:extLst>
              </a:tr>
              <a:tr h="365654">
                <a:tc>
                  <a:txBody>
                    <a:bodyPr/>
                    <a:lstStyle/>
                    <a:p>
                      <a:r>
                        <a:rPr lang="en-US" sz="1800" dirty="0"/>
                        <a:t>2007</a:t>
                      </a:r>
                      <a:endParaRPr lang="en-IN" sz="1800" dirty="0"/>
                    </a:p>
                  </a:txBody>
                  <a:tcPr marL="91439" marR="91439" marT="45707" marB="45707"/>
                </a:tc>
                <a:tc>
                  <a:txBody>
                    <a:bodyPr/>
                    <a:lstStyle/>
                    <a:p>
                      <a:r>
                        <a:rPr lang="en-US" sz="1800" dirty="0"/>
                        <a:t>1462</a:t>
                      </a:r>
                      <a:endParaRPr lang="en-IN" sz="1800" dirty="0"/>
                    </a:p>
                  </a:txBody>
                  <a:tcPr marL="91439" marR="91439" marT="45707" marB="45707"/>
                </a:tc>
                <a:extLst>
                  <a:ext uri="{0D108BD9-81ED-4DB2-BD59-A6C34878D82A}">
                    <a16:rowId xmlns:a16="http://schemas.microsoft.com/office/drawing/2014/main" val="10002"/>
                  </a:ext>
                </a:extLst>
              </a:tr>
              <a:tr h="365654">
                <a:tc>
                  <a:txBody>
                    <a:bodyPr/>
                    <a:lstStyle/>
                    <a:p>
                      <a:r>
                        <a:rPr lang="en-US" sz="1800" dirty="0"/>
                        <a:t>2008</a:t>
                      </a:r>
                      <a:endParaRPr lang="en-IN" sz="1800" dirty="0"/>
                    </a:p>
                  </a:txBody>
                  <a:tcPr marL="91439" marR="91439" marT="45707" marB="45707"/>
                </a:tc>
                <a:tc>
                  <a:txBody>
                    <a:bodyPr/>
                    <a:lstStyle/>
                    <a:p>
                      <a:r>
                        <a:rPr lang="en-US" sz="1800" dirty="0"/>
                        <a:t>1108</a:t>
                      </a:r>
                      <a:endParaRPr lang="en-IN" sz="1800" dirty="0"/>
                    </a:p>
                  </a:txBody>
                  <a:tcPr marL="91439" marR="91439" marT="45707" marB="45707"/>
                </a:tc>
                <a:extLst>
                  <a:ext uri="{0D108BD9-81ED-4DB2-BD59-A6C34878D82A}">
                    <a16:rowId xmlns:a16="http://schemas.microsoft.com/office/drawing/2014/main" val="10003"/>
                  </a:ext>
                </a:extLst>
              </a:tr>
              <a:tr h="365654">
                <a:tc>
                  <a:txBody>
                    <a:bodyPr/>
                    <a:lstStyle/>
                    <a:p>
                      <a:r>
                        <a:rPr lang="en-US" sz="1800" dirty="0"/>
                        <a:t>2009</a:t>
                      </a:r>
                      <a:endParaRPr lang="en-IN" sz="1800" dirty="0"/>
                    </a:p>
                  </a:txBody>
                  <a:tcPr marL="91439" marR="91439" marT="45707" marB="45707"/>
                </a:tc>
                <a:tc>
                  <a:txBody>
                    <a:bodyPr/>
                    <a:lstStyle/>
                    <a:p>
                      <a:r>
                        <a:rPr lang="en-US" sz="1800" dirty="0"/>
                        <a:t>1208</a:t>
                      </a:r>
                      <a:endParaRPr lang="en-IN" sz="1800" dirty="0"/>
                    </a:p>
                  </a:txBody>
                  <a:tcPr marL="91439" marR="91439" marT="45707" marB="45707"/>
                </a:tc>
                <a:extLst>
                  <a:ext uri="{0D108BD9-81ED-4DB2-BD59-A6C34878D82A}">
                    <a16:rowId xmlns:a16="http://schemas.microsoft.com/office/drawing/2014/main" val="10004"/>
                  </a:ext>
                </a:extLst>
              </a:tr>
              <a:tr h="365654">
                <a:tc>
                  <a:txBody>
                    <a:bodyPr/>
                    <a:lstStyle/>
                    <a:p>
                      <a:r>
                        <a:rPr lang="en-US" sz="1800" dirty="0"/>
                        <a:t>2010</a:t>
                      </a:r>
                      <a:endParaRPr lang="en-IN" sz="1800" dirty="0"/>
                    </a:p>
                  </a:txBody>
                  <a:tcPr marL="91439" marR="91439" marT="45707" marB="45707"/>
                </a:tc>
                <a:tc>
                  <a:txBody>
                    <a:bodyPr/>
                    <a:lstStyle/>
                    <a:p>
                      <a:r>
                        <a:rPr lang="en-US" sz="1800" dirty="0"/>
                        <a:t>1302</a:t>
                      </a:r>
                      <a:endParaRPr lang="en-IN" sz="1800" dirty="0"/>
                    </a:p>
                  </a:txBody>
                  <a:tcPr marL="91439" marR="91439" marT="45707" marB="45707"/>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924133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57</a:t>
            </a:fld>
            <a:endParaRPr lang="en-US" sz="1600" b="1"/>
          </a:p>
        </p:txBody>
      </p:sp>
      <p:sp>
        <p:nvSpPr>
          <p:cNvPr id="13" name="Rectangle 4"/>
          <p:cNvSpPr>
            <a:spLocks noChangeArrowheads="1"/>
          </p:cNvSpPr>
          <p:nvPr/>
        </p:nvSpPr>
        <p:spPr bwMode="auto">
          <a:xfrm>
            <a:off x="1762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Key Point</a:t>
            </a:r>
            <a:r>
              <a:rPr lang="en-GB" sz="2400" dirty="0">
                <a:solidFill>
                  <a:srgbClr val="000000"/>
                </a:solidFill>
                <a:latin typeface="Garamond" pitchFamily="18" charset="0"/>
              </a:rPr>
              <a:t>:</a:t>
            </a:r>
            <a:r>
              <a:rPr lang="en-US" sz="2400" dirty="0">
                <a:solidFill>
                  <a:srgbClr val="000000"/>
                </a:solidFill>
                <a:latin typeface="Garamond" pitchFamily="18" charset="0"/>
              </a:rPr>
              <a:t> Mathematics provides systematic methods to make sense of data</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Making  sense of data</a:t>
            </a:r>
          </a:p>
        </p:txBody>
      </p:sp>
      <p:sp>
        <p:nvSpPr>
          <p:cNvPr id="15" name="Text Box 2"/>
          <p:cNvSpPr txBox="1">
            <a:spLocks noChangeArrowheads="1"/>
          </p:cNvSpPr>
          <p:nvPr/>
        </p:nvSpPr>
        <p:spPr bwMode="auto">
          <a:xfrm>
            <a:off x="176212" y="1066800"/>
            <a:ext cx="4267200" cy="3598862"/>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There are multiple ways to answer this question.  Each method has a different level of accuracy.  </a:t>
            </a:r>
          </a:p>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The first one is in using averages</a:t>
            </a:r>
          </a:p>
        </p:txBody>
      </p:sp>
      <p:sp>
        <p:nvSpPr>
          <p:cNvPr id="9" name="Rectangle 4"/>
          <p:cNvSpPr>
            <a:spLocks noChangeArrowheads="1"/>
          </p:cNvSpPr>
          <p:nvPr/>
        </p:nvSpPr>
        <p:spPr bwMode="auto">
          <a:xfrm>
            <a:off x="46720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dirty="0">
                <a:solidFill>
                  <a:srgbClr val="000000"/>
                </a:solidFill>
                <a:latin typeface="Garamond" pitchFamily="18" charset="0"/>
              </a:rPr>
              <a:t>मुख्य बिंदु: गणित आंकड़ों को समझने के व्यवस्थित तरीके प्रदान करती है</a:t>
            </a:r>
            <a:endParaRPr lang="en-GB" sz="2400" dirty="0">
              <a:solidFill>
                <a:srgbClr val="000000"/>
              </a:solidFill>
              <a:latin typeface="Garamond" pitchFamily="18" charset="0"/>
            </a:endParaRPr>
          </a:p>
        </p:txBody>
      </p:sp>
      <p:sp>
        <p:nvSpPr>
          <p:cNvPr id="11"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latin typeface="Calibri" pitchFamily="34" charset="0"/>
              </a:rPr>
              <a:t>आंकड़ों/डेटा को समझना </a:t>
            </a:r>
            <a:endParaRPr lang="en-GB" sz="2400" dirty="0">
              <a:solidFill>
                <a:srgbClr val="000000"/>
              </a:solidFill>
              <a:latin typeface="Calibri" pitchFamily="34" charset="0"/>
            </a:endParaRPr>
          </a:p>
        </p:txBody>
      </p:sp>
      <p:sp>
        <p:nvSpPr>
          <p:cNvPr id="16" name="Text Box 2"/>
          <p:cNvSpPr txBox="1">
            <a:spLocks noChangeArrowheads="1"/>
          </p:cNvSpPr>
          <p:nvPr/>
        </p:nvSpPr>
        <p:spPr bwMode="auto">
          <a:xfrm>
            <a:off x="4672012" y="1066800"/>
            <a:ext cx="4267200" cy="3598862"/>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x-none" sz="2400" dirty="0">
                <a:solidFill>
                  <a:srgbClr val="000000"/>
                </a:solidFill>
              </a:rPr>
              <a:t>इस प्रश्न का उत्तर देने के कई तरीके हैं। हर तरीके में अलग ही स्तर की सत्यता है। </a:t>
            </a:r>
            <a:r>
              <a:rPr lang="en-GB" sz="2400" dirty="0">
                <a:solidFill>
                  <a:srgbClr val="000000"/>
                </a:solidFill>
              </a:rPr>
              <a:t>  </a:t>
            </a:r>
          </a:p>
          <a:p>
            <a:pPr marL="342900" indent="-342900" fontAlgn="auto">
              <a:spcBef>
                <a:spcPts val="0"/>
              </a:spcBef>
              <a:spcAft>
                <a:spcPts val="1200"/>
              </a:spcAft>
              <a:buSzPct val="100000"/>
              <a:buFont typeface="Arial" panose="020B0604020202020204" pitchFamily="34" charset="0"/>
              <a:buChar char="•"/>
              <a:defRPr/>
            </a:pPr>
            <a:r>
              <a:rPr lang="x-none" sz="2400" dirty="0">
                <a:solidFill>
                  <a:srgbClr val="000000"/>
                </a:solidFill>
              </a:rPr>
              <a:t>पहला है औसत का </a:t>
            </a:r>
            <a:r>
              <a:rPr lang="x-none" sz="2400">
                <a:solidFill>
                  <a:srgbClr val="000000"/>
                </a:solidFill>
              </a:rPr>
              <a:t>प्रयोग करना</a:t>
            </a:r>
            <a:endParaRPr lang="en-GB" sz="2400" dirty="0">
              <a:solidFill>
                <a:srgbClr val="000000"/>
              </a:solidFill>
            </a:endParaRPr>
          </a:p>
        </p:txBody>
      </p:sp>
    </p:spTree>
    <p:extLst>
      <p:ext uri="{BB962C8B-B14F-4D97-AF65-F5344CB8AC3E}">
        <p14:creationId xmlns:p14="http://schemas.microsoft.com/office/powerpoint/2010/main" val="6849480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58</a:t>
            </a:fld>
            <a:endParaRPr lang="en-US" sz="1600" b="1"/>
          </a:p>
        </p:txBody>
      </p:sp>
      <p:sp>
        <p:nvSpPr>
          <p:cNvPr id="13" name="Rectangle 4"/>
          <p:cNvSpPr>
            <a:spLocks noChangeArrowheads="1"/>
          </p:cNvSpPr>
          <p:nvPr/>
        </p:nvSpPr>
        <p:spPr bwMode="auto">
          <a:xfrm>
            <a:off x="176212" y="4572000"/>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Key Point</a:t>
            </a:r>
            <a:r>
              <a:rPr lang="en-GB" sz="2400" dirty="0">
                <a:solidFill>
                  <a:srgbClr val="000000"/>
                </a:solidFill>
                <a:latin typeface="Garamond" pitchFamily="18" charset="0"/>
              </a:rPr>
              <a:t>:</a:t>
            </a:r>
            <a:r>
              <a:rPr lang="en-US" sz="2400" dirty="0">
                <a:solidFill>
                  <a:srgbClr val="000000"/>
                </a:solidFill>
                <a:latin typeface="Garamond" pitchFamily="18" charset="0"/>
              </a:rPr>
              <a:t> Arithmetic Mean provides a single number that represents the whole data set.</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Averages</a:t>
            </a:r>
          </a:p>
        </p:txBody>
      </p:sp>
      <p:sp>
        <p:nvSpPr>
          <p:cNvPr id="15" name="Text Box 2"/>
          <p:cNvSpPr txBox="1">
            <a:spLocks noChangeArrowheads="1"/>
          </p:cNvSpPr>
          <p:nvPr/>
        </p:nvSpPr>
        <p:spPr bwMode="auto">
          <a:xfrm>
            <a:off x="176212" y="1066800"/>
            <a:ext cx="4267200" cy="3352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Average is a single number that is representative of the data set.  </a:t>
            </a:r>
          </a:p>
          <a:p>
            <a:pPr eaLnBrk="1" hangingPunct="1">
              <a:lnSpc>
                <a:spcPct val="120000"/>
              </a:lnSpc>
              <a:buSzPct val="100000"/>
              <a:buFont typeface="Arial" charset="0"/>
              <a:buChar char="•"/>
            </a:pPr>
            <a:r>
              <a:rPr lang="en-IN" sz="2400" dirty="0">
                <a:solidFill>
                  <a:srgbClr val="000000"/>
                </a:solidFill>
                <a:cs typeface="Arial" charset="0"/>
              </a:rPr>
              <a:t>There are multiple ways to calculate average</a:t>
            </a:r>
          </a:p>
          <a:p>
            <a:pPr eaLnBrk="1" hangingPunct="1">
              <a:lnSpc>
                <a:spcPct val="120000"/>
              </a:lnSpc>
              <a:buSzPct val="100000"/>
              <a:buFont typeface="Arial" charset="0"/>
              <a:buChar char="•"/>
            </a:pPr>
            <a:r>
              <a:rPr lang="en-IN" sz="2400" dirty="0">
                <a:solidFill>
                  <a:srgbClr val="000000"/>
                </a:solidFill>
                <a:cs typeface="Arial" charset="0"/>
              </a:rPr>
              <a:t>Arithmetic Mean is the most common method</a:t>
            </a:r>
          </a:p>
        </p:txBody>
      </p:sp>
      <p:sp>
        <p:nvSpPr>
          <p:cNvPr id="9" name="Rectangle 4"/>
          <p:cNvSpPr>
            <a:spLocks noChangeArrowheads="1"/>
          </p:cNvSpPr>
          <p:nvPr/>
        </p:nvSpPr>
        <p:spPr bwMode="auto">
          <a:xfrm>
            <a:off x="4595812" y="4572000"/>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u="sng" dirty="0">
                <a:solidFill>
                  <a:srgbClr val="000000"/>
                </a:solidFill>
                <a:latin typeface="Garamond" pitchFamily="18" charset="0"/>
              </a:rPr>
              <a:t>मुख्य बिंदु:</a:t>
            </a:r>
            <a:r>
              <a:rPr lang="x-none" sz="2400" dirty="0">
                <a:solidFill>
                  <a:srgbClr val="000000"/>
                </a:solidFill>
                <a:latin typeface="Garamond" pitchFamily="18" charset="0"/>
              </a:rPr>
              <a:t> अंकगणितीय मध्य एक संख्या देती है जो आंकड़ों के पूरे सेट को दर्शाती है। </a:t>
            </a:r>
            <a:endParaRPr lang="en-GB" sz="2400" dirty="0">
              <a:solidFill>
                <a:srgbClr val="000000"/>
              </a:solidFill>
              <a:latin typeface="Garamond" pitchFamily="18" charset="0"/>
            </a:endParaRPr>
          </a:p>
        </p:txBody>
      </p:sp>
      <p:sp>
        <p:nvSpPr>
          <p:cNvPr id="11" name="Text Box 1"/>
          <p:cNvSpPr txBox="1">
            <a:spLocks noChangeArrowheads="1"/>
          </p:cNvSpPr>
          <p:nvPr/>
        </p:nvSpPr>
        <p:spPr bwMode="auto">
          <a:xfrm>
            <a:off x="45958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औसत </a:t>
            </a:r>
            <a:endParaRPr lang="en-GB" sz="2400" dirty="0">
              <a:solidFill>
                <a:srgbClr val="000000"/>
              </a:solidFill>
              <a:cs typeface="Arial" charset="0"/>
            </a:endParaRPr>
          </a:p>
        </p:txBody>
      </p:sp>
      <p:sp>
        <p:nvSpPr>
          <p:cNvPr id="16" name="Text Box 2"/>
          <p:cNvSpPr txBox="1">
            <a:spLocks noChangeArrowheads="1"/>
          </p:cNvSpPr>
          <p:nvPr/>
        </p:nvSpPr>
        <p:spPr bwMode="auto">
          <a:xfrm>
            <a:off x="4595812" y="1066800"/>
            <a:ext cx="4267200" cy="3352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a:solidFill>
                  <a:srgbClr val="000000"/>
                </a:solidFill>
                <a:cs typeface="Arial" charset="0"/>
              </a:rPr>
              <a:t>औसत एक संख्या होती है जो आंकड़ों के सेट को दर्शाती है। </a:t>
            </a:r>
            <a:r>
              <a:rPr lang="en-IN" sz="2400" dirty="0">
                <a:solidFill>
                  <a:srgbClr val="000000"/>
                </a:solidFill>
                <a:cs typeface="Arial" charset="0"/>
              </a:rPr>
              <a:t>  </a:t>
            </a:r>
          </a:p>
          <a:p>
            <a:pPr eaLnBrk="1" hangingPunct="1">
              <a:lnSpc>
                <a:spcPct val="120000"/>
              </a:lnSpc>
              <a:buSzPct val="100000"/>
              <a:buFont typeface="Arial" charset="0"/>
              <a:buChar char="•"/>
            </a:pPr>
            <a:r>
              <a:rPr lang="x-none" sz="2400" dirty="0">
                <a:solidFill>
                  <a:srgbClr val="000000"/>
                </a:solidFill>
                <a:cs typeface="Arial" charset="0"/>
              </a:rPr>
              <a:t>औसत की गणना करने के कई तरीके हैं </a:t>
            </a:r>
            <a:endParaRPr lang="en-IN" sz="2400" dirty="0">
              <a:solidFill>
                <a:srgbClr val="000000"/>
              </a:solidFill>
              <a:cs typeface="Arial" charset="0"/>
            </a:endParaRPr>
          </a:p>
          <a:p>
            <a:pPr eaLnBrk="1" hangingPunct="1">
              <a:lnSpc>
                <a:spcPct val="120000"/>
              </a:lnSpc>
              <a:buSzPct val="100000"/>
              <a:buFont typeface="Arial" charset="0"/>
              <a:buChar char="•"/>
            </a:pPr>
            <a:r>
              <a:rPr lang="x-none" sz="2400" dirty="0">
                <a:solidFill>
                  <a:srgbClr val="000000"/>
                </a:solidFill>
                <a:cs typeface="Arial" charset="0"/>
              </a:rPr>
              <a:t>अंकगणि‍तीय मध्य सबसे सामान्य तरीका है </a:t>
            </a:r>
            <a:endParaRPr lang="en-IN" sz="2400" dirty="0">
              <a:solidFill>
                <a:srgbClr val="000000"/>
              </a:solidFill>
              <a:cs typeface="Arial" charset="0"/>
            </a:endParaRPr>
          </a:p>
        </p:txBody>
      </p:sp>
    </p:spTree>
    <p:extLst>
      <p:ext uri="{BB962C8B-B14F-4D97-AF65-F5344CB8AC3E}">
        <p14:creationId xmlns:p14="http://schemas.microsoft.com/office/powerpoint/2010/main" val="7672292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41BF55D1-DE8B-4181-93CF-660D95FB68DF}" type="slidenum">
              <a:rPr lang="en-US" sz="1600" b="1" smtClean="0"/>
              <a:pPr algn="ctr" eaLnBrk="1" hangingPunct="1"/>
              <a:t>59</a:t>
            </a:fld>
            <a:endParaRPr lang="en-US" sz="1600" b="1"/>
          </a:p>
        </p:txBody>
      </p:sp>
      <p:sp>
        <p:nvSpPr>
          <p:cNvPr id="8198" name="Text Box 2"/>
          <p:cNvSpPr txBox="1">
            <a:spLocks noChangeArrowheads="1"/>
          </p:cNvSpPr>
          <p:nvPr/>
        </p:nvSpPr>
        <p:spPr bwMode="auto">
          <a:xfrm>
            <a:off x="142875" y="1285875"/>
            <a:ext cx="43195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pPr>
            <a:endParaRPr lang="en-GB">
              <a:solidFill>
                <a:srgbClr val="000000"/>
              </a:solidFill>
              <a:latin typeface="Calibri" pitchFamily="34" charset="0"/>
            </a:endParaRPr>
          </a:p>
        </p:txBody>
      </p:sp>
      <p:graphicFrame>
        <p:nvGraphicFramePr>
          <p:cNvPr id="15" name="Table 14"/>
          <p:cNvGraphicFramePr>
            <a:graphicFrameLocks noGrp="1"/>
          </p:cNvGraphicFramePr>
          <p:nvPr/>
        </p:nvGraphicFramePr>
        <p:xfrm>
          <a:off x="228600" y="1214438"/>
          <a:ext cx="3429000" cy="2194404"/>
        </p:xfrm>
        <a:graphic>
          <a:graphicData uri="http://schemas.openxmlformats.org/drawingml/2006/table">
            <a:tbl>
              <a:tblPr firstRow="1" bandRow="1">
                <a:tableStyleId>{5C22544A-7EE6-4342-B048-85BDC9FD1C3A}</a:tableStyleId>
              </a:tblPr>
              <a:tblGrid>
                <a:gridCol w="1000125">
                  <a:extLst>
                    <a:ext uri="{9D8B030D-6E8A-4147-A177-3AD203B41FA5}">
                      <a16:colId xmlns:a16="http://schemas.microsoft.com/office/drawing/2014/main" val="20000"/>
                    </a:ext>
                  </a:extLst>
                </a:gridCol>
                <a:gridCol w="2428875">
                  <a:extLst>
                    <a:ext uri="{9D8B030D-6E8A-4147-A177-3AD203B41FA5}">
                      <a16:colId xmlns:a16="http://schemas.microsoft.com/office/drawing/2014/main" val="20001"/>
                    </a:ext>
                  </a:extLst>
                </a:gridCol>
              </a:tblGrid>
              <a:tr h="365654">
                <a:tc>
                  <a:txBody>
                    <a:bodyPr/>
                    <a:lstStyle/>
                    <a:p>
                      <a:r>
                        <a:rPr lang="en-US" sz="1800" dirty="0"/>
                        <a:t>Year</a:t>
                      </a:r>
                      <a:endParaRPr lang="en-IN" sz="1800" dirty="0"/>
                    </a:p>
                  </a:txBody>
                  <a:tcPr marL="91439" marR="91439" marT="45707" marB="45707"/>
                </a:tc>
                <a:tc>
                  <a:txBody>
                    <a:bodyPr/>
                    <a:lstStyle/>
                    <a:p>
                      <a:r>
                        <a:rPr lang="en-US" sz="1800" dirty="0"/>
                        <a:t>Rainfall</a:t>
                      </a:r>
                      <a:r>
                        <a:rPr lang="en-US" sz="1800" baseline="0" dirty="0"/>
                        <a:t> (in mm)</a:t>
                      </a:r>
                      <a:endParaRPr lang="en-IN" sz="1800" dirty="0"/>
                    </a:p>
                  </a:txBody>
                  <a:tcPr marL="91439" marR="91439" marT="45707" marB="45707"/>
                </a:tc>
                <a:extLst>
                  <a:ext uri="{0D108BD9-81ED-4DB2-BD59-A6C34878D82A}">
                    <a16:rowId xmlns:a16="http://schemas.microsoft.com/office/drawing/2014/main" val="10000"/>
                  </a:ext>
                </a:extLst>
              </a:tr>
              <a:tr h="365654">
                <a:tc>
                  <a:txBody>
                    <a:bodyPr/>
                    <a:lstStyle/>
                    <a:p>
                      <a:r>
                        <a:rPr lang="en-US" sz="1800" dirty="0"/>
                        <a:t>2006</a:t>
                      </a:r>
                      <a:endParaRPr lang="en-IN" sz="1800" dirty="0"/>
                    </a:p>
                  </a:txBody>
                  <a:tcPr marL="91439" marR="91439" marT="45707" marB="45707"/>
                </a:tc>
                <a:tc>
                  <a:txBody>
                    <a:bodyPr/>
                    <a:lstStyle/>
                    <a:p>
                      <a:r>
                        <a:rPr lang="en-US" sz="1800" dirty="0"/>
                        <a:t>1160</a:t>
                      </a:r>
                      <a:endParaRPr lang="en-IN" sz="1800" dirty="0"/>
                    </a:p>
                  </a:txBody>
                  <a:tcPr marL="91439" marR="91439" marT="45707" marB="45707"/>
                </a:tc>
                <a:extLst>
                  <a:ext uri="{0D108BD9-81ED-4DB2-BD59-A6C34878D82A}">
                    <a16:rowId xmlns:a16="http://schemas.microsoft.com/office/drawing/2014/main" val="10001"/>
                  </a:ext>
                </a:extLst>
              </a:tr>
              <a:tr h="365654">
                <a:tc>
                  <a:txBody>
                    <a:bodyPr/>
                    <a:lstStyle/>
                    <a:p>
                      <a:r>
                        <a:rPr lang="en-US" sz="1800" dirty="0"/>
                        <a:t>2007</a:t>
                      </a:r>
                      <a:endParaRPr lang="en-IN" sz="1800" dirty="0"/>
                    </a:p>
                  </a:txBody>
                  <a:tcPr marL="91439" marR="91439" marT="45707" marB="45707"/>
                </a:tc>
                <a:tc>
                  <a:txBody>
                    <a:bodyPr/>
                    <a:lstStyle/>
                    <a:p>
                      <a:r>
                        <a:rPr lang="en-US" sz="1800" dirty="0"/>
                        <a:t>1462</a:t>
                      </a:r>
                      <a:endParaRPr lang="en-IN" sz="1800" dirty="0"/>
                    </a:p>
                  </a:txBody>
                  <a:tcPr marL="91439" marR="91439" marT="45707" marB="45707"/>
                </a:tc>
                <a:extLst>
                  <a:ext uri="{0D108BD9-81ED-4DB2-BD59-A6C34878D82A}">
                    <a16:rowId xmlns:a16="http://schemas.microsoft.com/office/drawing/2014/main" val="10002"/>
                  </a:ext>
                </a:extLst>
              </a:tr>
              <a:tr h="365654">
                <a:tc>
                  <a:txBody>
                    <a:bodyPr/>
                    <a:lstStyle/>
                    <a:p>
                      <a:r>
                        <a:rPr lang="en-US" sz="1800" dirty="0"/>
                        <a:t>2008</a:t>
                      </a:r>
                      <a:endParaRPr lang="en-IN" sz="1800" dirty="0"/>
                    </a:p>
                  </a:txBody>
                  <a:tcPr marL="91439" marR="91439" marT="45707" marB="45707"/>
                </a:tc>
                <a:tc>
                  <a:txBody>
                    <a:bodyPr/>
                    <a:lstStyle/>
                    <a:p>
                      <a:r>
                        <a:rPr lang="en-US" sz="1800" dirty="0"/>
                        <a:t>1108</a:t>
                      </a:r>
                      <a:endParaRPr lang="en-IN" sz="1800" dirty="0"/>
                    </a:p>
                  </a:txBody>
                  <a:tcPr marL="91439" marR="91439" marT="45707" marB="45707"/>
                </a:tc>
                <a:extLst>
                  <a:ext uri="{0D108BD9-81ED-4DB2-BD59-A6C34878D82A}">
                    <a16:rowId xmlns:a16="http://schemas.microsoft.com/office/drawing/2014/main" val="10003"/>
                  </a:ext>
                </a:extLst>
              </a:tr>
              <a:tr h="365654">
                <a:tc>
                  <a:txBody>
                    <a:bodyPr/>
                    <a:lstStyle/>
                    <a:p>
                      <a:r>
                        <a:rPr lang="en-US" sz="1800" dirty="0"/>
                        <a:t>2009</a:t>
                      </a:r>
                      <a:endParaRPr lang="en-IN" sz="1800" dirty="0"/>
                    </a:p>
                  </a:txBody>
                  <a:tcPr marL="91439" marR="91439" marT="45707" marB="45707"/>
                </a:tc>
                <a:tc>
                  <a:txBody>
                    <a:bodyPr/>
                    <a:lstStyle/>
                    <a:p>
                      <a:r>
                        <a:rPr lang="en-US" sz="1800" dirty="0"/>
                        <a:t>1208</a:t>
                      </a:r>
                      <a:endParaRPr lang="en-IN" sz="1800" dirty="0"/>
                    </a:p>
                  </a:txBody>
                  <a:tcPr marL="91439" marR="91439" marT="45707" marB="45707"/>
                </a:tc>
                <a:extLst>
                  <a:ext uri="{0D108BD9-81ED-4DB2-BD59-A6C34878D82A}">
                    <a16:rowId xmlns:a16="http://schemas.microsoft.com/office/drawing/2014/main" val="10004"/>
                  </a:ext>
                </a:extLst>
              </a:tr>
              <a:tr h="365654">
                <a:tc>
                  <a:txBody>
                    <a:bodyPr/>
                    <a:lstStyle/>
                    <a:p>
                      <a:r>
                        <a:rPr lang="en-US" sz="1800" dirty="0"/>
                        <a:t>2010</a:t>
                      </a:r>
                      <a:endParaRPr lang="en-IN" sz="1800" dirty="0"/>
                    </a:p>
                  </a:txBody>
                  <a:tcPr marL="91439" marR="91439" marT="45707" marB="45707"/>
                </a:tc>
                <a:tc>
                  <a:txBody>
                    <a:bodyPr/>
                    <a:lstStyle/>
                    <a:p>
                      <a:r>
                        <a:rPr lang="en-US" sz="1800" dirty="0"/>
                        <a:t>1302</a:t>
                      </a:r>
                      <a:endParaRPr lang="en-IN" sz="1800" dirty="0"/>
                    </a:p>
                  </a:txBody>
                  <a:tcPr marL="91439" marR="91439" marT="45707" marB="45707"/>
                </a:tc>
                <a:extLst>
                  <a:ext uri="{0D108BD9-81ED-4DB2-BD59-A6C34878D82A}">
                    <a16:rowId xmlns:a16="http://schemas.microsoft.com/office/drawing/2014/main" val="10005"/>
                  </a:ext>
                </a:extLst>
              </a:tr>
            </a:tbl>
          </a:graphicData>
        </a:graphic>
      </p:graphicFrame>
      <p:sp>
        <p:nvSpPr>
          <p:cNvPr id="16"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IN" sz="2400" dirty="0">
                <a:solidFill>
                  <a:srgbClr val="000000"/>
                </a:solidFill>
                <a:cs typeface="Arial" charset="0"/>
              </a:rPr>
              <a:t>Calculating Arithmetic Average</a:t>
            </a:r>
          </a:p>
        </p:txBody>
      </p:sp>
      <p:sp>
        <p:nvSpPr>
          <p:cNvPr id="17" name="Text Box 2"/>
          <p:cNvSpPr txBox="1">
            <a:spLocks noChangeArrowheads="1"/>
          </p:cNvSpPr>
          <p:nvPr/>
        </p:nvSpPr>
        <p:spPr bwMode="auto">
          <a:xfrm>
            <a:off x="152400" y="3733800"/>
            <a:ext cx="4267200" cy="2552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indent="0" eaLnBrk="1" hangingPunct="1">
              <a:lnSpc>
                <a:spcPct val="120000"/>
              </a:lnSpc>
              <a:buSzPct val="100000"/>
            </a:pPr>
            <a:r>
              <a:rPr lang="en-IN" sz="2000" dirty="0">
                <a:solidFill>
                  <a:srgbClr val="000000"/>
                </a:solidFill>
                <a:cs typeface="Arial" charset="0"/>
              </a:rPr>
              <a:t>We add all the rainfall data for the 5 years together...</a:t>
            </a:r>
          </a:p>
          <a:p>
            <a:pPr marL="0" indent="0" eaLnBrk="1" hangingPunct="1">
              <a:lnSpc>
                <a:spcPct val="120000"/>
              </a:lnSpc>
              <a:buSzPct val="100000"/>
            </a:pPr>
            <a:r>
              <a:rPr lang="en-IN" sz="2000" dirty="0">
                <a:solidFill>
                  <a:srgbClr val="000000"/>
                </a:solidFill>
                <a:cs typeface="Arial" charset="0"/>
              </a:rPr>
              <a:t>1160 + 1462 + 1108 + 1208 + 1302</a:t>
            </a:r>
          </a:p>
          <a:p>
            <a:pPr marL="0" indent="0" eaLnBrk="1" hangingPunct="1">
              <a:lnSpc>
                <a:spcPct val="120000"/>
              </a:lnSpc>
              <a:buSzPct val="100000"/>
            </a:pPr>
            <a:r>
              <a:rPr lang="en-IN" sz="2000" dirty="0">
                <a:solidFill>
                  <a:srgbClr val="000000"/>
                </a:solidFill>
                <a:cs typeface="Arial" charset="0"/>
              </a:rPr>
              <a:t>= 6240</a:t>
            </a:r>
          </a:p>
          <a:p>
            <a:pPr marL="0" indent="0" eaLnBrk="1" hangingPunct="1">
              <a:lnSpc>
                <a:spcPct val="120000"/>
              </a:lnSpc>
              <a:buSzPct val="100000"/>
            </a:pPr>
            <a:r>
              <a:rPr lang="en-IN" sz="2000" dirty="0">
                <a:solidFill>
                  <a:srgbClr val="000000"/>
                </a:solidFill>
                <a:cs typeface="Arial" charset="0"/>
              </a:rPr>
              <a:t>And divide by the number of years, i.e. 5</a:t>
            </a:r>
          </a:p>
          <a:p>
            <a:pPr marL="0" indent="0" eaLnBrk="1" hangingPunct="1">
              <a:lnSpc>
                <a:spcPct val="120000"/>
              </a:lnSpc>
              <a:buSzPct val="100000"/>
            </a:pPr>
            <a:r>
              <a:rPr lang="en-IN" sz="2000" dirty="0">
                <a:solidFill>
                  <a:srgbClr val="000000"/>
                </a:solidFill>
                <a:cs typeface="Arial" charset="0"/>
              </a:rPr>
              <a:t>= 1248</a:t>
            </a:r>
          </a:p>
        </p:txBody>
      </p:sp>
      <p:sp>
        <p:nvSpPr>
          <p:cNvPr id="10" name="Text Box 2"/>
          <p:cNvSpPr txBox="1">
            <a:spLocks noChangeArrowheads="1"/>
          </p:cNvSpPr>
          <p:nvPr/>
        </p:nvSpPr>
        <p:spPr bwMode="auto">
          <a:xfrm>
            <a:off x="4595812" y="1285875"/>
            <a:ext cx="43195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pPr>
            <a:endParaRPr lang="en-GB">
              <a:solidFill>
                <a:srgbClr val="000000"/>
              </a:solidFill>
              <a:latin typeface="Calibri"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118897180"/>
              </p:ext>
            </p:extLst>
          </p:nvPr>
        </p:nvGraphicFramePr>
        <p:xfrm>
          <a:off x="4681537" y="1214438"/>
          <a:ext cx="3429000" cy="2194404"/>
        </p:xfrm>
        <a:graphic>
          <a:graphicData uri="http://schemas.openxmlformats.org/drawingml/2006/table">
            <a:tbl>
              <a:tblPr firstRow="1" bandRow="1">
                <a:tableStyleId>{5C22544A-7EE6-4342-B048-85BDC9FD1C3A}</a:tableStyleId>
              </a:tblPr>
              <a:tblGrid>
                <a:gridCol w="1000125">
                  <a:extLst>
                    <a:ext uri="{9D8B030D-6E8A-4147-A177-3AD203B41FA5}">
                      <a16:colId xmlns:a16="http://schemas.microsoft.com/office/drawing/2014/main" val="20000"/>
                    </a:ext>
                  </a:extLst>
                </a:gridCol>
                <a:gridCol w="2428875">
                  <a:extLst>
                    <a:ext uri="{9D8B030D-6E8A-4147-A177-3AD203B41FA5}">
                      <a16:colId xmlns:a16="http://schemas.microsoft.com/office/drawing/2014/main" val="20001"/>
                    </a:ext>
                  </a:extLst>
                </a:gridCol>
              </a:tblGrid>
              <a:tr h="365654">
                <a:tc>
                  <a:txBody>
                    <a:bodyPr/>
                    <a:lstStyle/>
                    <a:p>
                      <a:r>
                        <a:rPr lang="x-none" sz="1800" dirty="0"/>
                        <a:t>साल </a:t>
                      </a:r>
                      <a:endParaRPr lang="en-IN" sz="1800" dirty="0"/>
                    </a:p>
                  </a:txBody>
                  <a:tcPr marL="91439" marR="91439" marT="45707" marB="45707"/>
                </a:tc>
                <a:tc>
                  <a:txBody>
                    <a:bodyPr/>
                    <a:lstStyle/>
                    <a:p>
                      <a:r>
                        <a:rPr lang="x-none" sz="1800" baseline="0" dirty="0"/>
                        <a:t>वर्षा </a:t>
                      </a:r>
                      <a:r>
                        <a:rPr lang="en-US" sz="1800" baseline="0" dirty="0"/>
                        <a:t>(</a:t>
                      </a:r>
                      <a:r>
                        <a:rPr lang="x-none" sz="1800" baseline="0" dirty="0"/>
                        <a:t>मिमी में</a:t>
                      </a:r>
                      <a:r>
                        <a:rPr lang="en-US" sz="1800" baseline="0" dirty="0"/>
                        <a:t>)</a:t>
                      </a:r>
                      <a:endParaRPr lang="en-IN" sz="1800" dirty="0"/>
                    </a:p>
                  </a:txBody>
                  <a:tcPr marL="91439" marR="91439" marT="45707" marB="45707"/>
                </a:tc>
                <a:extLst>
                  <a:ext uri="{0D108BD9-81ED-4DB2-BD59-A6C34878D82A}">
                    <a16:rowId xmlns:a16="http://schemas.microsoft.com/office/drawing/2014/main" val="10000"/>
                  </a:ext>
                </a:extLst>
              </a:tr>
              <a:tr h="365654">
                <a:tc>
                  <a:txBody>
                    <a:bodyPr/>
                    <a:lstStyle/>
                    <a:p>
                      <a:r>
                        <a:rPr lang="en-US" sz="1800" dirty="0"/>
                        <a:t>2006</a:t>
                      </a:r>
                      <a:endParaRPr lang="en-IN" sz="1800" dirty="0"/>
                    </a:p>
                  </a:txBody>
                  <a:tcPr marL="91439" marR="91439" marT="45707" marB="45707"/>
                </a:tc>
                <a:tc>
                  <a:txBody>
                    <a:bodyPr/>
                    <a:lstStyle/>
                    <a:p>
                      <a:r>
                        <a:rPr lang="en-US" sz="1800" dirty="0"/>
                        <a:t>1160</a:t>
                      </a:r>
                      <a:endParaRPr lang="en-IN" sz="1800" dirty="0"/>
                    </a:p>
                  </a:txBody>
                  <a:tcPr marL="91439" marR="91439" marT="45707" marB="45707"/>
                </a:tc>
                <a:extLst>
                  <a:ext uri="{0D108BD9-81ED-4DB2-BD59-A6C34878D82A}">
                    <a16:rowId xmlns:a16="http://schemas.microsoft.com/office/drawing/2014/main" val="10001"/>
                  </a:ext>
                </a:extLst>
              </a:tr>
              <a:tr h="365654">
                <a:tc>
                  <a:txBody>
                    <a:bodyPr/>
                    <a:lstStyle/>
                    <a:p>
                      <a:r>
                        <a:rPr lang="en-US" sz="1800" dirty="0"/>
                        <a:t>2007</a:t>
                      </a:r>
                      <a:endParaRPr lang="en-IN" sz="1800" dirty="0"/>
                    </a:p>
                  </a:txBody>
                  <a:tcPr marL="91439" marR="91439" marT="45707" marB="45707"/>
                </a:tc>
                <a:tc>
                  <a:txBody>
                    <a:bodyPr/>
                    <a:lstStyle/>
                    <a:p>
                      <a:r>
                        <a:rPr lang="en-US" sz="1800" dirty="0"/>
                        <a:t>1462</a:t>
                      </a:r>
                      <a:endParaRPr lang="en-IN" sz="1800" dirty="0"/>
                    </a:p>
                  </a:txBody>
                  <a:tcPr marL="91439" marR="91439" marT="45707" marB="45707"/>
                </a:tc>
                <a:extLst>
                  <a:ext uri="{0D108BD9-81ED-4DB2-BD59-A6C34878D82A}">
                    <a16:rowId xmlns:a16="http://schemas.microsoft.com/office/drawing/2014/main" val="10002"/>
                  </a:ext>
                </a:extLst>
              </a:tr>
              <a:tr h="365654">
                <a:tc>
                  <a:txBody>
                    <a:bodyPr/>
                    <a:lstStyle/>
                    <a:p>
                      <a:r>
                        <a:rPr lang="en-US" sz="1800" dirty="0"/>
                        <a:t>2008</a:t>
                      </a:r>
                      <a:endParaRPr lang="en-IN" sz="1800" dirty="0"/>
                    </a:p>
                  </a:txBody>
                  <a:tcPr marL="91439" marR="91439" marT="45707" marB="45707"/>
                </a:tc>
                <a:tc>
                  <a:txBody>
                    <a:bodyPr/>
                    <a:lstStyle/>
                    <a:p>
                      <a:r>
                        <a:rPr lang="en-US" sz="1800" dirty="0"/>
                        <a:t>1108</a:t>
                      </a:r>
                      <a:endParaRPr lang="en-IN" sz="1800" dirty="0"/>
                    </a:p>
                  </a:txBody>
                  <a:tcPr marL="91439" marR="91439" marT="45707" marB="45707"/>
                </a:tc>
                <a:extLst>
                  <a:ext uri="{0D108BD9-81ED-4DB2-BD59-A6C34878D82A}">
                    <a16:rowId xmlns:a16="http://schemas.microsoft.com/office/drawing/2014/main" val="10003"/>
                  </a:ext>
                </a:extLst>
              </a:tr>
              <a:tr h="365654">
                <a:tc>
                  <a:txBody>
                    <a:bodyPr/>
                    <a:lstStyle/>
                    <a:p>
                      <a:r>
                        <a:rPr lang="en-US" sz="1800" dirty="0"/>
                        <a:t>2009</a:t>
                      </a:r>
                      <a:endParaRPr lang="en-IN" sz="1800" dirty="0"/>
                    </a:p>
                  </a:txBody>
                  <a:tcPr marL="91439" marR="91439" marT="45707" marB="45707"/>
                </a:tc>
                <a:tc>
                  <a:txBody>
                    <a:bodyPr/>
                    <a:lstStyle/>
                    <a:p>
                      <a:r>
                        <a:rPr lang="en-US" sz="1800" dirty="0"/>
                        <a:t>1208</a:t>
                      </a:r>
                      <a:endParaRPr lang="en-IN" sz="1800" dirty="0"/>
                    </a:p>
                  </a:txBody>
                  <a:tcPr marL="91439" marR="91439" marT="45707" marB="45707"/>
                </a:tc>
                <a:extLst>
                  <a:ext uri="{0D108BD9-81ED-4DB2-BD59-A6C34878D82A}">
                    <a16:rowId xmlns:a16="http://schemas.microsoft.com/office/drawing/2014/main" val="10004"/>
                  </a:ext>
                </a:extLst>
              </a:tr>
              <a:tr h="365654">
                <a:tc>
                  <a:txBody>
                    <a:bodyPr/>
                    <a:lstStyle/>
                    <a:p>
                      <a:r>
                        <a:rPr lang="en-US" sz="1800" dirty="0"/>
                        <a:t>2010</a:t>
                      </a:r>
                      <a:endParaRPr lang="en-IN" sz="1800" dirty="0"/>
                    </a:p>
                  </a:txBody>
                  <a:tcPr marL="91439" marR="91439" marT="45707" marB="45707"/>
                </a:tc>
                <a:tc>
                  <a:txBody>
                    <a:bodyPr/>
                    <a:lstStyle/>
                    <a:p>
                      <a:r>
                        <a:rPr lang="en-US" sz="1800" dirty="0"/>
                        <a:t>1302</a:t>
                      </a:r>
                      <a:endParaRPr lang="en-IN" sz="1800" dirty="0"/>
                    </a:p>
                  </a:txBody>
                  <a:tcPr marL="91439" marR="91439" marT="45707" marB="45707"/>
                </a:tc>
                <a:extLst>
                  <a:ext uri="{0D108BD9-81ED-4DB2-BD59-A6C34878D82A}">
                    <a16:rowId xmlns:a16="http://schemas.microsoft.com/office/drawing/2014/main" val="10005"/>
                  </a:ext>
                </a:extLst>
              </a:tr>
            </a:tbl>
          </a:graphicData>
        </a:graphic>
      </p:graphicFrame>
      <p:sp>
        <p:nvSpPr>
          <p:cNvPr id="12" name="Text Box 1"/>
          <p:cNvSpPr txBox="1">
            <a:spLocks noChangeArrowheads="1"/>
          </p:cNvSpPr>
          <p:nvPr/>
        </p:nvSpPr>
        <p:spPr bwMode="auto">
          <a:xfrm>
            <a:off x="4605337"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अंकगणि‍तीय औसत की गणना करना </a:t>
            </a:r>
            <a:endParaRPr lang="en-IN" sz="2400" dirty="0">
              <a:solidFill>
                <a:srgbClr val="000000"/>
              </a:solidFill>
              <a:cs typeface="Arial" charset="0"/>
            </a:endParaRPr>
          </a:p>
        </p:txBody>
      </p:sp>
      <p:sp>
        <p:nvSpPr>
          <p:cNvPr id="18" name="Text Box 2"/>
          <p:cNvSpPr txBox="1">
            <a:spLocks noChangeArrowheads="1"/>
          </p:cNvSpPr>
          <p:nvPr/>
        </p:nvSpPr>
        <p:spPr bwMode="auto">
          <a:xfrm>
            <a:off x="4605337" y="3733800"/>
            <a:ext cx="4267200" cy="2552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indent="0" eaLnBrk="1" hangingPunct="1">
              <a:lnSpc>
                <a:spcPct val="120000"/>
              </a:lnSpc>
              <a:buSzPct val="100000"/>
            </a:pPr>
            <a:r>
              <a:rPr lang="x-none" sz="2000" dirty="0">
                <a:solidFill>
                  <a:srgbClr val="000000"/>
                </a:solidFill>
                <a:cs typeface="Arial" charset="0"/>
              </a:rPr>
              <a:t>हम 5 साल के वर्षा के सभी आंकड़ों को जोड़ते हैं</a:t>
            </a:r>
            <a:r>
              <a:rPr lang="en-IN" sz="2000" dirty="0">
                <a:solidFill>
                  <a:srgbClr val="000000"/>
                </a:solidFill>
                <a:cs typeface="Arial" charset="0"/>
              </a:rPr>
              <a:t>...</a:t>
            </a:r>
          </a:p>
          <a:p>
            <a:pPr marL="0" indent="0" eaLnBrk="1" hangingPunct="1">
              <a:lnSpc>
                <a:spcPct val="120000"/>
              </a:lnSpc>
              <a:buSzPct val="100000"/>
            </a:pPr>
            <a:r>
              <a:rPr lang="en-IN" sz="2000" dirty="0">
                <a:solidFill>
                  <a:srgbClr val="000000"/>
                </a:solidFill>
                <a:cs typeface="Arial" charset="0"/>
              </a:rPr>
              <a:t>1160 + 1462 + 1108 + 1208 + 1302</a:t>
            </a:r>
          </a:p>
          <a:p>
            <a:pPr marL="0" indent="0" eaLnBrk="1" hangingPunct="1">
              <a:lnSpc>
                <a:spcPct val="120000"/>
              </a:lnSpc>
              <a:buSzPct val="100000"/>
            </a:pPr>
            <a:r>
              <a:rPr lang="en-IN" sz="2000" dirty="0">
                <a:solidFill>
                  <a:srgbClr val="000000"/>
                </a:solidFill>
                <a:cs typeface="Arial" charset="0"/>
              </a:rPr>
              <a:t>= 6240</a:t>
            </a:r>
          </a:p>
          <a:p>
            <a:pPr marL="0" indent="0" eaLnBrk="1" hangingPunct="1">
              <a:lnSpc>
                <a:spcPct val="120000"/>
              </a:lnSpc>
              <a:buSzPct val="100000"/>
            </a:pPr>
            <a:r>
              <a:rPr lang="x-none" sz="2000" dirty="0">
                <a:solidFill>
                  <a:srgbClr val="000000"/>
                </a:solidFill>
                <a:cs typeface="Arial" charset="0"/>
              </a:rPr>
              <a:t>और उन्हें सालों की संख्या से विभाजित करते हैं</a:t>
            </a:r>
            <a:r>
              <a:rPr lang="en-IN" sz="2000" dirty="0">
                <a:solidFill>
                  <a:srgbClr val="000000"/>
                </a:solidFill>
                <a:cs typeface="Arial" charset="0"/>
              </a:rPr>
              <a:t>, </a:t>
            </a:r>
            <a:r>
              <a:rPr lang="x-none" sz="2000" dirty="0">
                <a:solidFill>
                  <a:srgbClr val="000000"/>
                </a:solidFill>
                <a:cs typeface="Arial" charset="0"/>
              </a:rPr>
              <a:t>यानि </a:t>
            </a:r>
            <a:r>
              <a:rPr lang="en-IN" sz="2000" dirty="0">
                <a:solidFill>
                  <a:srgbClr val="000000"/>
                </a:solidFill>
                <a:cs typeface="Arial" charset="0"/>
              </a:rPr>
              <a:t>5</a:t>
            </a:r>
          </a:p>
          <a:p>
            <a:pPr marL="0" indent="0" eaLnBrk="1" hangingPunct="1">
              <a:lnSpc>
                <a:spcPct val="120000"/>
              </a:lnSpc>
              <a:buSzPct val="100000"/>
            </a:pPr>
            <a:r>
              <a:rPr lang="en-IN" sz="2000" dirty="0">
                <a:solidFill>
                  <a:srgbClr val="000000"/>
                </a:solidFill>
                <a:cs typeface="Arial" charset="0"/>
              </a:rPr>
              <a:t>= 1248</a:t>
            </a:r>
          </a:p>
        </p:txBody>
      </p:sp>
    </p:spTree>
    <p:extLst>
      <p:ext uri="{BB962C8B-B14F-4D97-AF65-F5344CB8AC3E}">
        <p14:creationId xmlns:p14="http://schemas.microsoft.com/office/powerpoint/2010/main" val="35294513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92970" y="1930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a:solidFill>
                  <a:srgbClr val="000000"/>
                </a:solidFill>
                <a:cs typeface="Arial" charset="0"/>
              </a:rPr>
              <a:t>Why we teach 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Fractions</a:t>
            </a:r>
          </a:p>
          <a:p>
            <a:pPr marL="457200" lvl="1" indent="-457200" eaLnBrk="1" hangingPunct="1">
              <a:buSzPct val="100000"/>
              <a:buFont typeface="+mj-lt"/>
              <a:buAutoNum type="arabicPeriod"/>
              <a:defRPr/>
            </a:pPr>
            <a:r>
              <a:rPr lang="en-GB" sz="2400" dirty="0">
                <a:solidFill>
                  <a:srgbClr val="000000"/>
                </a:solidFill>
                <a:cs typeface="Arial" charset="0"/>
              </a:rPr>
              <a:t>Understanding Percentages</a:t>
            </a:r>
          </a:p>
          <a:p>
            <a:pPr marL="457200" lvl="1" indent="-457200" eaLnBrk="1" hangingPunct="1">
              <a:buSzPct val="100000"/>
              <a:buFont typeface="+mj-lt"/>
              <a:buAutoNum type="arabicPeriod"/>
              <a:defRPr/>
            </a:pPr>
            <a:r>
              <a:rPr lang="en-GB" sz="2400" dirty="0">
                <a:solidFill>
                  <a:srgbClr val="000000"/>
                </a:solidFill>
                <a:cs typeface="Arial" charset="0"/>
              </a:rPr>
              <a:t>Understanding 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हम गणि‍त क्यों </a:t>
            </a:r>
            <a:r>
              <a:rPr lang="x-none" sz="2400">
                <a:solidFill>
                  <a:srgbClr val="000000"/>
                </a:solidFill>
                <a:cs typeface="Arial" charset="0"/>
              </a:rPr>
              <a:t>पढ़ाते हैं</a:t>
            </a:r>
            <a:endParaRPr lang="hi-IN"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hi-IN" sz="2400" dirty="0">
                <a:solidFill>
                  <a:srgbClr val="000000"/>
                </a:solidFill>
                <a:cs typeface="Arial" charset="0"/>
              </a:rPr>
              <a:t>ऑप्रेशन एवं फ्रैक्शन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प्रतिशत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a:solidFill>
                  <a:srgbClr val="000000"/>
                </a:solidFill>
                <a:cs typeface="Arial" charset="0"/>
              </a:rPr>
              <a:t>औसत को समझना </a:t>
            </a:r>
            <a:endParaRPr lang="en-US" sz="2400" dirty="0">
              <a:solidFill>
                <a:srgbClr val="000000"/>
              </a:solidFill>
              <a:cs typeface="Arial" charset="0"/>
            </a:endParaRPr>
          </a:p>
        </p:txBody>
      </p:sp>
    </p:spTree>
    <p:extLst>
      <p:ext uri="{BB962C8B-B14F-4D97-AF65-F5344CB8AC3E}">
        <p14:creationId xmlns:p14="http://schemas.microsoft.com/office/powerpoint/2010/main" val="29688008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495B04F-8E19-4392-BB9B-3FE408BE20A8}" type="slidenum">
              <a:rPr lang="en-US" sz="1600" b="1" smtClean="0"/>
              <a:pPr algn="ctr" eaLnBrk="1" hangingPunct="1"/>
              <a:t>60</a:t>
            </a:fld>
            <a:endParaRPr lang="en-US" sz="1600" b="1"/>
          </a:p>
        </p:txBody>
      </p:sp>
      <p:sp>
        <p:nvSpPr>
          <p:cNvPr id="18"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Arithmetic Mean ...</a:t>
            </a:r>
          </a:p>
        </p:txBody>
      </p:sp>
      <p:sp>
        <p:nvSpPr>
          <p:cNvPr id="19" name="Text Box 2"/>
          <p:cNvSpPr txBox="1">
            <a:spLocks noChangeArrowheads="1"/>
          </p:cNvSpPr>
          <p:nvPr/>
        </p:nvSpPr>
        <p:spPr bwMode="auto">
          <a:xfrm>
            <a:off x="76200" y="10668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1200"/>
              </a:spcAft>
              <a:buSzPct val="100000"/>
              <a:buFont typeface="Arial" pitchFamily="34" charset="0"/>
              <a:buChar char="•"/>
              <a:defRPr/>
            </a:pPr>
            <a:r>
              <a:rPr lang="en-US" sz="2400" dirty="0">
                <a:solidFill>
                  <a:srgbClr val="000000"/>
                </a:solidFill>
              </a:rPr>
              <a:t>1248 mm is the average rainfall for the last 5 years in a state .</a:t>
            </a:r>
          </a:p>
          <a:p>
            <a:pPr fontAlgn="auto">
              <a:spcBef>
                <a:spcPts val="0"/>
              </a:spcBef>
              <a:spcAft>
                <a:spcPts val="1200"/>
              </a:spcAft>
              <a:buSzPct val="100000"/>
              <a:buFont typeface="Arial" pitchFamily="34" charset="0"/>
              <a:buChar char="•"/>
              <a:defRPr/>
            </a:pPr>
            <a:r>
              <a:rPr lang="en-US" sz="2400" dirty="0">
                <a:solidFill>
                  <a:srgbClr val="000000"/>
                </a:solidFill>
              </a:rPr>
              <a:t>This number, 1248, gives us an ‘approximate’ indication about what we can expect.</a:t>
            </a:r>
          </a:p>
          <a:p>
            <a:pPr fontAlgn="auto">
              <a:spcBef>
                <a:spcPts val="0"/>
              </a:spcBef>
              <a:spcAft>
                <a:spcPts val="1200"/>
              </a:spcAft>
              <a:buSzPct val="100000"/>
              <a:buFont typeface="Arial" pitchFamily="34" charset="0"/>
              <a:buChar char="•"/>
              <a:defRPr/>
            </a:pPr>
            <a:r>
              <a:rPr lang="en-US" sz="2400" dirty="0">
                <a:solidFill>
                  <a:srgbClr val="000000"/>
                </a:solidFill>
              </a:rPr>
              <a:t>This number </a:t>
            </a:r>
            <a:r>
              <a:rPr lang="en-US" sz="2400" u="sng" dirty="0">
                <a:solidFill>
                  <a:srgbClr val="000000"/>
                </a:solidFill>
              </a:rPr>
              <a:t>does not</a:t>
            </a:r>
            <a:r>
              <a:rPr lang="en-US" sz="2400" dirty="0">
                <a:solidFill>
                  <a:srgbClr val="000000"/>
                </a:solidFill>
              </a:rPr>
              <a:t> indicate that in 2011 the rainfall will </a:t>
            </a:r>
            <a:r>
              <a:rPr lang="en-US" sz="2400" u="sng" dirty="0">
                <a:solidFill>
                  <a:srgbClr val="000000"/>
                </a:solidFill>
              </a:rPr>
              <a:t>surely</a:t>
            </a:r>
            <a:r>
              <a:rPr lang="en-US" sz="2400" dirty="0">
                <a:solidFill>
                  <a:srgbClr val="000000"/>
                </a:solidFill>
              </a:rPr>
              <a:t> be 1248.</a:t>
            </a:r>
            <a:endParaRPr lang="en-GB" sz="2400" dirty="0">
              <a:solidFill>
                <a:srgbClr val="000000"/>
              </a:solidFill>
            </a:endParaRPr>
          </a:p>
          <a:p>
            <a:pPr fontAlgn="auto">
              <a:spcBef>
                <a:spcPts val="0"/>
              </a:spcBef>
              <a:spcAft>
                <a:spcPts val="0"/>
              </a:spcAft>
              <a:buSzPct val="100000"/>
              <a:defRPr/>
            </a:pPr>
            <a:endParaRPr lang="en-GB" sz="2400" dirty="0">
              <a:solidFill>
                <a:srgbClr val="000000"/>
              </a:solidFill>
              <a:latin typeface="Calibri" pitchFamily="34" charset="0"/>
            </a:endParaRPr>
          </a:p>
        </p:txBody>
      </p:sp>
      <p:sp>
        <p:nvSpPr>
          <p:cNvPr id="7"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latin typeface="Calibri" pitchFamily="34" charset="0"/>
              </a:rPr>
              <a:t>अंकगणितीय मध्य...</a:t>
            </a:r>
            <a:endParaRPr lang="en-GB" sz="2400" dirty="0">
              <a:solidFill>
                <a:srgbClr val="000000"/>
              </a:solidFill>
              <a:latin typeface="Calibri" pitchFamily="34" charset="0"/>
            </a:endParaRPr>
          </a:p>
        </p:txBody>
      </p:sp>
      <p:sp>
        <p:nvSpPr>
          <p:cNvPr id="8" name="Text Box 2"/>
          <p:cNvSpPr txBox="1">
            <a:spLocks noChangeArrowheads="1"/>
          </p:cNvSpPr>
          <p:nvPr/>
        </p:nvSpPr>
        <p:spPr bwMode="auto">
          <a:xfrm>
            <a:off x="4572000" y="10668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1200"/>
              </a:spcAft>
              <a:buSzPct val="100000"/>
              <a:buFont typeface="Arial" pitchFamily="34" charset="0"/>
              <a:buChar char="•"/>
              <a:defRPr/>
            </a:pPr>
            <a:r>
              <a:rPr lang="x-none" sz="2400" dirty="0">
                <a:solidFill>
                  <a:srgbClr val="000000"/>
                </a:solidFill>
              </a:rPr>
              <a:t>एक राज्य में पिछले 5 साल की औसत बारिश 1248 मिमी है। </a:t>
            </a:r>
            <a:endParaRPr lang="en-US" sz="2400" dirty="0">
              <a:solidFill>
                <a:srgbClr val="000000"/>
              </a:solidFill>
            </a:endParaRPr>
          </a:p>
          <a:p>
            <a:pPr fontAlgn="auto">
              <a:spcBef>
                <a:spcPts val="0"/>
              </a:spcBef>
              <a:spcAft>
                <a:spcPts val="1200"/>
              </a:spcAft>
              <a:buSzPct val="100000"/>
              <a:buFont typeface="Arial" pitchFamily="34" charset="0"/>
              <a:buChar char="•"/>
              <a:defRPr/>
            </a:pPr>
            <a:r>
              <a:rPr lang="x-none" sz="2400" dirty="0">
                <a:solidFill>
                  <a:srgbClr val="000000"/>
                </a:solidFill>
              </a:rPr>
              <a:t>यह संख्या, 1248, हमें उपयुक्त तौर पर यह इंगित करती है कि हम क्या उम्मीद कर सकते हैं।</a:t>
            </a:r>
            <a:endParaRPr lang="en-US" sz="2400" dirty="0">
              <a:solidFill>
                <a:srgbClr val="000000"/>
              </a:solidFill>
            </a:endParaRPr>
          </a:p>
          <a:p>
            <a:pPr fontAlgn="auto">
              <a:spcBef>
                <a:spcPts val="0"/>
              </a:spcBef>
              <a:spcAft>
                <a:spcPts val="1200"/>
              </a:spcAft>
              <a:buSzPct val="100000"/>
              <a:buFont typeface="Arial" pitchFamily="34" charset="0"/>
              <a:buChar char="•"/>
              <a:defRPr/>
            </a:pPr>
            <a:r>
              <a:rPr lang="x-none" sz="2400" dirty="0">
                <a:solidFill>
                  <a:srgbClr val="000000"/>
                </a:solidFill>
              </a:rPr>
              <a:t>यह संख्या यह नहीं दर्शाती कि 2011 </a:t>
            </a:r>
            <a:r>
              <a:rPr lang="x-none" sz="2400">
                <a:solidFill>
                  <a:srgbClr val="000000"/>
                </a:solidFill>
              </a:rPr>
              <a:t>में नि</a:t>
            </a:r>
            <a:r>
              <a:rPr lang="hi-IN" sz="2400" dirty="0">
                <a:solidFill>
                  <a:srgbClr val="000000"/>
                </a:solidFill>
              </a:rPr>
              <a:t>श्चित </a:t>
            </a:r>
            <a:r>
              <a:rPr lang="x-none" sz="2400">
                <a:solidFill>
                  <a:srgbClr val="000000"/>
                </a:solidFill>
              </a:rPr>
              <a:t>तौर </a:t>
            </a:r>
            <a:r>
              <a:rPr lang="x-none" sz="2400" dirty="0">
                <a:solidFill>
                  <a:srgbClr val="000000"/>
                </a:solidFill>
              </a:rPr>
              <a:t>पर 1248 मिमी बारिश होगी। </a:t>
            </a:r>
            <a:endParaRPr lang="en-GB" sz="2400" dirty="0">
              <a:solidFill>
                <a:srgbClr val="000000"/>
              </a:solidFill>
            </a:endParaRPr>
          </a:p>
          <a:p>
            <a:pPr fontAlgn="auto">
              <a:spcBef>
                <a:spcPts val="0"/>
              </a:spcBef>
              <a:spcAft>
                <a:spcPts val="0"/>
              </a:spcAft>
              <a:buSzPct val="100000"/>
              <a:defRPr/>
            </a:pPr>
            <a:endParaRPr lang="en-GB" sz="2400" dirty="0">
              <a:solidFill>
                <a:srgbClr val="000000"/>
              </a:solidFill>
              <a:latin typeface="Calibri" pitchFamily="34" charset="0"/>
            </a:endParaRPr>
          </a:p>
        </p:txBody>
      </p:sp>
    </p:spTree>
    <p:extLst>
      <p:ext uri="{BB962C8B-B14F-4D97-AF65-F5344CB8AC3E}">
        <p14:creationId xmlns:p14="http://schemas.microsoft.com/office/powerpoint/2010/main" val="342465160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dirty="0">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800" dirty="0">
                <a:solidFill>
                  <a:prstClr val="white"/>
                </a:solidFill>
                <a:cs typeface="Arial" charset="0"/>
              </a:rPr>
              <a:t>Average provides a single number that represents the whole data</a:t>
            </a: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61</a:t>
            </a:fld>
            <a:endParaRPr lang="en-US" sz="1600" b="1" dirty="0">
              <a:solidFill>
                <a:prstClr val="white"/>
              </a:solidFill>
            </a:endParaRPr>
          </a:p>
        </p:txBody>
      </p:sp>
      <p:sp>
        <p:nvSpPr>
          <p:cNvPr id="10"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2" name="TextBox 11"/>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800" dirty="0">
                <a:solidFill>
                  <a:prstClr val="white"/>
                </a:solidFill>
                <a:cs typeface="Arial" charset="0"/>
              </a:rPr>
              <a:t>औसत एक संख्या देता है जो पूरे आंकड़े को प्रदर्शि‍त करती है। </a:t>
            </a:r>
            <a:endParaRPr lang="en-IN" sz="2800" dirty="0">
              <a:solidFill>
                <a:prstClr val="white"/>
              </a:solidFill>
              <a:cs typeface="Arial" charset="0"/>
            </a:endParaRPr>
          </a:p>
        </p:txBody>
      </p:sp>
    </p:spTree>
    <p:extLst>
      <p:ext uri="{BB962C8B-B14F-4D97-AF65-F5344CB8AC3E}">
        <p14:creationId xmlns:p14="http://schemas.microsoft.com/office/powerpoint/2010/main" val="2316310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88239A-00BB-4DA5-A8E0-B8FE89AC2496}" type="slidenum">
              <a:rPr lang="en-US" sz="1600" b="1" smtClean="0"/>
              <a:pPr algn="ctr" eaLnBrk="1" hangingPunct="1"/>
              <a:t>7</a:t>
            </a:fld>
            <a:endParaRPr lang="en-US" sz="1600" b="1"/>
          </a:p>
        </p:txBody>
      </p:sp>
      <p:sp>
        <p:nvSpPr>
          <p:cNvPr id="12" name="Rectangle 4"/>
          <p:cNvSpPr>
            <a:spLocks noChangeArrowheads="1"/>
          </p:cNvSpPr>
          <p:nvPr/>
        </p:nvSpPr>
        <p:spPr bwMode="auto">
          <a:xfrm>
            <a:off x="176212" y="4876800"/>
            <a:ext cx="4319588" cy="150040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a:t>
            </a:r>
            <a:r>
              <a:rPr lang="en-GB" sz="2400" b="1" i="1" dirty="0">
                <a:solidFill>
                  <a:srgbClr val="000000"/>
                </a:solidFill>
                <a:latin typeface="Garamond" pitchFamily="18" charset="0"/>
              </a:rPr>
              <a:t>Addition and Subtraction </a:t>
            </a:r>
            <a:r>
              <a:rPr lang="en-GB" sz="2400" dirty="0">
                <a:solidFill>
                  <a:srgbClr val="000000"/>
                </a:solidFill>
                <a:latin typeface="Garamond" pitchFamily="18" charset="0"/>
              </a:rPr>
              <a:t>are opposite operations while </a:t>
            </a:r>
            <a:r>
              <a:rPr lang="en-GB" sz="2400" b="1" i="1" dirty="0">
                <a:solidFill>
                  <a:srgbClr val="000000"/>
                </a:solidFill>
                <a:latin typeface="Garamond" pitchFamily="18" charset="0"/>
              </a:rPr>
              <a:t>Multiplication and Division</a:t>
            </a:r>
            <a:r>
              <a:rPr lang="en-GB" sz="2400" b="1" dirty="0">
                <a:solidFill>
                  <a:srgbClr val="000000"/>
                </a:solidFill>
                <a:latin typeface="Garamond" pitchFamily="18" charset="0"/>
              </a:rPr>
              <a:t> </a:t>
            </a:r>
            <a:r>
              <a:rPr lang="en-GB" sz="2400" dirty="0">
                <a:solidFill>
                  <a:srgbClr val="000000"/>
                </a:solidFill>
                <a:latin typeface="Garamond" pitchFamily="18" charset="0"/>
              </a:rPr>
              <a:t>are also opposites</a:t>
            </a:r>
            <a:endParaRPr lang="en-GB" sz="2400" b="1" u="sng" dirty="0">
              <a:solidFill>
                <a:srgbClr val="000000"/>
              </a:solidFill>
              <a:latin typeface="Garamond" pitchFamily="18" charset="0"/>
            </a:endParaRPr>
          </a:p>
        </p:txBody>
      </p:sp>
      <p:sp>
        <p:nvSpPr>
          <p:cNvPr id="13"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Refresher </a:t>
            </a:r>
            <a:r>
              <a:rPr lang="mr-IN" sz="2400" dirty="0"/>
              <a:t>–</a:t>
            </a:r>
            <a:r>
              <a:rPr lang="en-GB" sz="2400" dirty="0"/>
              <a:t> Operations in Maths</a:t>
            </a:r>
          </a:p>
        </p:txBody>
      </p:sp>
      <p:sp>
        <p:nvSpPr>
          <p:cNvPr id="14" name="Text Box 2"/>
          <p:cNvSpPr txBox="1">
            <a:spLocks noChangeArrowheads="1"/>
          </p:cNvSpPr>
          <p:nvPr/>
        </p:nvSpPr>
        <p:spPr bwMode="auto">
          <a:xfrm>
            <a:off x="152400" y="1066800"/>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200000"/>
              </a:lnSpc>
              <a:spcBef>
                <a:spcPts val="0"/>
              </a:spcBef>
              <a:spcAft>
                <a:spcPts val="0"/>
              </a:spcAft>
              <a:buSzPct val="100000"/>
              <a:buFont typeface="Arial" charset="0"/>
              <a:buChar char="•"/>
              <a:defRPr/>
            </a:pPr>
            <a:r>
              <a:rPr lang="en-US" sz="2400" b="1" dirty="0">
                <a:solidFill>
                  <a:srgbClr val="000000"/>
                </a:solidFill>
              </a:rPr>
              <a:t>Addition </a:t>
            </a:r>
            <a:r>
              <a:rPr lang="en-US" sz="2400" b="1" dirty="0">
                <a:solidFill>
                  <a:srgbClr val="000000"/>
                </a:solidFill>
                <a:sym typeface="Wingdings"/>
              </a:rPr>
              <a:t></a:t>
            </a:r>
            <a:r>
              <a:rPr lang="en-US" sz="2400" dirty="0">
                <a:solidFill>
                  <a:srgbClr val="000000"/>
                </a:solidFill>
              </a:rPr>
              <a:t> 3 + 5 = 8</a:t>
            </a:r>
          </a:p>
          <a:p>
            <a:pPr fontAlgn="auto">
              <a:lnSpc>
                <a:spcPct val="200000"/>
              </a:lnSpc>
              <a:spcBef>
                <a:spcPts val="0"/>
              </a:spcBef>
              <a:spcAft>
                <a:spcPts val="0"/>
              </a:spcAft>
              <a:buSzPct val="100000"/>
              <a:buFont typeface="Arial" charset="0"/>
              <a:buChar char="•"/>
              <a:defRPr/>
            </a:pPr>
            <a:r>
              <a:rPr lang="en-US" sz="2400" b="1" dirty="0">
                <a:solidFill>
                  <a:srgbClr val="000000"/>
                </a:solidFill>
                <a:cs typeface="Arial" charset="0"/>
              </a:rPr>
              <a:t>Subtraction</a:t>
            </a:r>
            <a:r>
              <a:rPr lang="en-US" sz="2400" dirty="0">
                <a:solidFill>
                  <a:srgbClr val="000000"/>
                </a:solidFill>
                <a:cs typeface="Arial" charset="0"/>
              </a:rPr>
              <a:t> </a:t>
            </a:r>
            <a:r>
              <a:rPr lang="en-US" sz="2400" dirty="0">
                <a:solidFill>
                  <a:srgbClr val="000000"/>
                </a:solidFill>
                <a:cs typeface="Arial" charset="0"/>
                <a:sym typeface="Wingdings"/>
              </a:rPr>
              <a:t></a:t>
            </a:r>
            <a:r>
              <a:rPr lang="en-US" sz="2400" dirty="0">
                <a:solidFill>
                  <a:srgbClr val="000000"/>
                </a:solidFill>
                <a:cs typeface="Arial" charset="0"/>
              </a:rPr>
              <a:t>   9 </a:t>
            </a:r>
            <a:r>
              <a:rPr lang="mr-IN" sz="2400" dirty="0">
                <a:solidFill>
                  <a:srgbClr val="000000"/>
                </a:solidFill>
                <a:cs typeface="Arial" charset="0"/>
              </a:rPr>
              <a:t>–</a:t>
            </a:r>
            <a:r>
              <a:rPr lang="en-US" sz="2400" dirty="0">
                <a:solidFill>
                  <a:srgbClr val="000000"/>
                </a:solidFill>
                <a:cs typeface="Arial" charset="0"/>
              </a:rPr>
              <a:t> 4 = 5 </a:t>
            </a:r>
          </a:p>
          <a:p>
            <a:pPr fontAlgn="auto">
              <a:lnSpc>
                <a:spcPct val="200000"/>
              </a:lnSpc>
              <a:spcBef>
                <a:spcPts val="0"/>
              </a:spcBef>
              <a:spcAft>
                <a:spcPts val="0"/>
              </a:spcAft>
              <a:buSzPct val="100000"/>
              <a:buFont typeface="Arial" charset="0"/>
              <a:buChar char="•"/>
              <a:defRPr/>
            </a:pPr>
            <a:r>
              <a:rPr lang="en-US" sz="2400" b="1" dirty="0">
                <a:solidFill>
                  <a:srgbClr val="000000"/>
                </a:solidFill>
                <a:cs typeface="Arial" charset="0"/>
              </a:rPr>
              <a:t>Multiplication</a:t>
            </a:r>
            <a:r>
              <a:rPr lang="en-US" sz="2400" dirty="0">
                <a:solidFill>
                  <a:srgbClr val="000000"/>
                </a:solidFill>
                <a:cs typeface="Arial" charset="0"/>
              </a:rPr>
              <a:t> </a:t>
            </a:r>
            <a:r>
              <a:rPr lang="en-US" sz="2400" dirty="0">
                <a:solidFill>
                  <a:srgbClr val="000000"/>
                </a:solidFill>
                <a:cs typeface="Arial" charset="0"/>
                <a:sym typeface="Wingdings"/>
              </a:rPr>
              <a:t></a:t>
            </a:r>
            <a:r>
              <a:rPr lang="en-US" sz="2400" dirty="0">
                <a:solidFill>
                  <a:srgbClr val="000000"/>
                </a:solidFill>
                <a:cs typeface="Arial" charset="0"/>
              </a:rPr>
              <a:t> 4 x 3 = 12</a:t>
            </a:r>
          </a:p>
          <a:p>
            <a:pPr fontAlgn="auto">
              <a:lnSpc>
                <a:spcPct val="200000"/>
              </a:lnSpc>
              <a:spcBef>
                <a:spcPts val="0"/>
              </a:spcBef>
              <a:spcAft>
                <a:spcPts val="0"/>
              </a:spcAft>
              <a:buSzPct val="100000"/>
              <a:buFont typeface="Arial" charset="0"/>
              <a:buChar char="•"/>
              <a:defRPr/>
            </a:pPr>
            <a:r>
              <a:rPr lang="en-US" sz="2400" b="1" dirty="0">
                <a:solidFill>
                  <a:srgbClr val="000000"/>
                </a:solidFill>
                <a:cs typeface="Arial" charset="0"/>
              </a:rPr>
              <a:t>Division</a:t>
            </a:r>
            <a:r>
              <a:rPr lang="en-US" sz="2400" dirty="0">
                <a:solidFill>
                  <a:srgbClr val="000000"/>
                </a:solidFill>
                <a:cs typeface="Arial" charset="0"/>
              </a:rPr>
              <a:t> </a:t>
            </a:r>
            <a:r>
              <a:rPr lang="en-US" sz="2400" dirty="0">
                <a:solidFill>
                  <a:srgbClr val="000000"/>
                </a:solidFill>
                <a:cs typeface="Arial" charset="0"/>
                <a:sym typeface="Wingdings"/>
              </a:rPr>
              <a:t></a:t>
            </a:r>
            <a:r>
              <a:rPr lang="en-US" sz="2400" dirty="0">
                <a:solidFill>
                  <a:srgbClr val="000000"/>
                </a:solidFill>
                <a:cs typeface="Arial" charset="0"/>
              </a:rPr>
              <a:t> 15 / 3 = 5</a:t>
            </a:r>
          </a:p>
        </p:txBody>
      </p:sp>
      <p:sp>
        <p:nvSpPr>
          <p:cNvPr id="9" name="Rectangle 4"/>
          <p:cNvSpPr>
            <a:spLocks noChangeArrowheads="1"/>
          </p:cNvSpPr>
          <p:nvPr/>
        </p:nvSpPr>
        <p:spPr bwMode="auto">
          <a:xfrm>
            <a:off x="4672012" y="4855945"/>
            <a:ext cx="4319588" cy="150040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a:solidFill>
                  <a:srgbClr val="000000"/>
                </a:solidFill>
                <a:latin typeface="Garamond" pitchFamily="18" charset="0"/>
              </a:rPr>
              <a:t>मुख्य </a:t>
            </a:r>
            <a:r>
              <a:rPr lang="x-none" sz="2400" b="1">
                <a:solidFill>
                  <a:srgbClr val="000000"/>
                </a:solidFill>
                <a:latin typeface="Garamond" pitchFamily="18" charset="0"/>
              </a:rPr>
              <a:t>बिंदु:</a:t>
            </a:r>
            <a:r>
              <a:rPr lang="hi-IN" sz="2400" b="1" dirty="0">
                <a:solidFill>
                  <a:srgbClr val="000000"/>
                </a:solidFill>
                <a:latin typeface="Garamond" pitchFamily="18" charset="0"/>
              </a:rPr>
              <a:t> जोड़ना और घटाना </a:t>
            </a:r>
            <a:r>
              <a:rPr lang="hi-IN" sz="2400" dirty="0">
                <a:solidFill>
                  <a:srgbClr val="000000"/>
                </a:solidFill>
                <a:latin typeface="Garamond" pitchFamily="18" charset="0"/>
              </a:rPr>
              <a:t>विपरीत ऑप्रेशन/ प्रक्रियाएं हैं जबकि </a:t>
            </a:r>
            <a:r>
              <a:rPr lang="hi-IN" sz="2400" b="1" dirty="0">
                <a:solidFill>
                  <a:srgbClr val="000000"/>
                </a:solidFill>
                <a:latin typeface="Garamond" pitchFamily="18" charset="0"/>
              </a:rPr>
              <a:t>गुणा और भाग </a:t>
            </a:r>
            <a:r>
              <a:rPr lang="hi-IN" sz="2400" dirty="0">
                <a:solidFill>
                  <a:srgbClr val="000000"/>
                </a:solidFill>
                <a:latin typeface="Garamond" pitchFamily="18" charset="0"/>
              </a:rPr>
              <a:t>भी विपरीत ऑप्रेशन/ प्रक्रियाएं हैं।</a:t>
            </a:r>
            <a:endParaRPr lang="en-GB" sz="2400" dirty="0">
              <a:solidFill>
                <a:srgbClr val="000000"/>
              </a:solidFill>
              <a:latin typeface="Garamond" pitchFamily="18" charset="0"/>
            </a:endParaRP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hi-IN" sz="2400" dirty="0"/>
              <a:t>कुंजी – गणित में ऑप्रेशन्स</a:t>
            </a:r>
            <a:endParaRPr lang="en-GB" sz="2400" dirty="0"/>
          </a:p>
        </p:txBody>
      </p:sp>
      <p:sp>
        <p:nvSpPr>
          <p:cNvPr id="16" name="Text Box 2"/>
          <p:cNvSpPr txBox="1">
            <a:spLocks noChangeArrowheads="1"/>
          </p:cNvSpPr>
          <p:nvPr/>
        </p:nvSpPr>
        <p:spPr bwMode="auto">
          <a:xfrm>
            <a:off x="4648200" y="1066800"/>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200000"/>
              </a:lnSpc>
              <a:spcBef>
                <a:spcPts val="0"/>
              </a:spcBef>
              <a:spcAft>
                <a:spcPts val="0"/>
              </a:spcAft>
              <a:buSzPct val="100000"/>
              <a:buFont typeface="Arial" charset="0"/>
              <a:buChar char="•"/>
              <a:defRPr/>
            </a:pPr>
            <a:r>
              <a:rPr lang="hi-IN" sz="2400" b="1" dirty="0">
                <a:solidFill>
                  <a:srgbClr val="000000"/>
                </a:solidFill>
              </a:rPr>
              <a:t>जोड़ना</a:t>
            </a:r>
            <a:r>
              <a:rPr lang="en-US" sz="2400" b="1" dirty="0">
                <a:solidFill>
                  <a:srgbClr val="000000"/>
                </a:solidFill>
              </a:rPr>
              <a:t> </a:t>
            </a:r>
            <a:r>
              <a:rPr lang="en-US" sz="2400" b="1" dirty="0">
                <a:solidFill>
                  <a:srgbClr val="000000"/>
                </a:solidFill>
                <a:sym typeface="Wingdings"/>
              </a:rPr>
              <a:t></a:t>
            </a:r>
            <a:r>
              <a:rPr lang="en-US" sz="2400" dirty="0">
                <a:solidFill>
                  <a:srgbClr val="000000"/>
                </a:solidFill>
              </a:rPr>
              <a:t> 3 + 5 = 8</a:t>
            </a:r>
          </a:p>
          <a:p>
            <a:pPr fontAlgn="auto">
              <a:lnSpc>
                <a:spcPct val="200000"/>
              </a:lnSpc>
              <a:spcBef>
                <a:spcPts val="0"/>
              </a:spcBef>
              <a:spcAft>
                <a:spcPts val="0"/>
              </a:spcAft>
              <a:buSzPct val="100000"/>
              <a:buFont typeface="Arial" charset="0"/>
              <a:buChar char="•"/>
              <a:defRPr/>
            </a:pPr>
            <a:r>
              <a:rPr lang="hi-IN" sz="2400" b="1" dirty="0">
                <a:solidFill>
                  <a:srgbClr val="000000"/>
                </a:solidFill>
                <a:cs typeface="Arial" charset="0"/>
              </a:rPr>
              <a:t>घटाना</a:t>
            </a:r>
            <a:r>
              <a:rPr lang="en-US" sz="2400" dirty="0">
                <a:solidFill>
                  <a:srgbClr val="000000"/>
                </a:solidFill>
                <a:cs typeface="Arial" charset="0"/>
              </a:rPr>
              <a:t> </a:t>
            </a:r>
            <a:r>
              <a:rPr lang="en-US" sz="2400" dirty="0">
                <a:solidFill>
                  <a:srgbClr val="000000"/>
                </a:solidFill>
                <a:cs typeface="Arial" charset="0"/>
                <a:sym typeface="Wingdings"/>
              </a:rPr>
              <a:t></a:t>
            </a:r>
            <a:r>
              <a:rPr lang="en-US" sz="2400" dirty="0">
                <a:solidFill>
                  <a:srgbClr val="000000"/>
                </a:solidFill>
                <a:cs typeface="Arial" charset="0"/>
              </a:rPr>
              <a:t>   9 </a:t>
            </a:r>
            <a:r>
              <a:rPr lang="mr-IN" sz="2400" dirty="0">
                <a:solidFill>
                  <a:srgbClr val="000000"/>
                </a:solidFill>
                <a:cs typeface="Arial" charset="0"/>
              </a:rPr>
              <a:t>–</a:t>
            </a:r>
            <a:r>
              <a:rPr lang="en-US" sz="2400" dirty="0">
                <a:solidFill>
                  <a:srgbClr val="000000"/>
                </a:solidFill>
                <a:cs typeface="Arial" charset="0"/>
              </a:rPr>
              <a:t> 4 = 5 </a:t>
            </a:r>
          </a:p>
          <a:p>
            <a:pPr fontAlgn="auto">
              <a:lnSpc>
                <a:spcPct val="200000"/>
              </a:lnSpc>
              <a:spcBef>
                <a:spcPts val="0"/>
              </a:spcBef>
              <a:spcAft>
                <a:spcPts val="0"/>
              </a:spcAft>
              <a:buSzPct val="100000"/>
              <a:buFont typeface="Arial" charset="0"/>
              <a:buChar char="•"/>
              <a:defRPr/>
            </a:pPr>
            <a:r>
              <a:rPr lang="hi-IN" sz="2400" b="1" dirty="0">
                <a:solidFill>
                  <a:srgbClr val="000000"/>
                </a:solidFill>
                <a:cs typeface="Arial" charset="0"/>
              </a:rPr>
              <a:t>गुणा </a:t>
            </a:r>
            <a:r>
              <a:rPr lang="en-US" sz="2400" dirty="0">
                <a:solidFill>
                  <a:srgbClr val="000000"/>
                </a:solidFill>
                <a:cs typeface="Arial" charset="0"/>
                <a:sym typeface="Wingdings"/>
              </a:rPr>
              <a:t></a:t>
            </a:r>
            <a:r>
              <a:rPr lang="en-US" sz="2400" dirty="0">
                <a:solidFill>
                  <a:srgbClr val="000000"/>
                </a:solidFill>
                <a:cs typeface="Arial" charset="0"/>
              </a:rPr>
              <a:t> 4 x 3 = 12</a:t>
            </a:r>
          </a:p>
          <a:p>
            <a:pPr fontAlgn="auto">
              <a:lnSpc>
                <a:spcPct val="200000"/>
              </a:lnSpc>
              <a:spcBef>
                <a:spcPts val="0"/>
              </a:spcBef>
              <a:spcAft>
                <a:spcPts val="0"/>
              </a:spcAft>
              <a:buSzPct val="100000"/>
              <a:buFont typeface="Arial" charset="0"/>
              <a:buChar char="•"/>
              <a:defRPr/>
            </a:pPr>
            <a:r>
              <a:rPr lang="hi-IN" sz="2400" b="1" dirty="0">
                <a:solidFill>
                  <a:srgbClr val="000000"/>
                </a:solidFill>
                <a:cs typeface="Arial" charset="0"/>
              </a:rPr>
              <a:t>भाग</a:t>
            </a:r>
            <a:r>
              <a:rPr lang="en-US" sz="2400" dirty="0">
                <a:solidFill>
                  <a:srgbClr val="000000"/>
                </a:solidFill>
                <a:cs typeface="Arial" charset="0"/>
              </a:rPr>
              <a:t> </a:t>
            </a:r>
            <a:r>
              <a:rPr lang="en-US" sz="2400" dirty="0">
                <a:solidFill>
                  <a:srgbClr val="000000"/>
                </a:solidFill>
                <a:cs typeface="Arial" charset="0"/>
                <a:sym typeface="Wingdings"/>
              </a:rPr>
              <a:t></a:t>
            </a:r>
            <a:r>
              <a:rPr lang="en-US" sz="2400" dirty="0">
                <a:solidFill>
                  <a:srgbClr val="000000"/>
                </a:solidFill>
                <a:cs typeface="Arial" charset="0"/>
              </a:rPr>
              <a:t> 15 / 3 = 5</a:t>
            </a:r>
          </a:p>
        </p:txBody>
      </p:sp>
    </p:spTree>
    <p:extLst>
      <p:ext uri="{BB962C8B-B14F-4D97-AF65-F5344CB8AC3E}">
        <p14:creationId xmlns:p14="http://schemas.microsoft.com/office/powerpoint/2010/main" val="18920968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8</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Applications of addition</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40000"/>
              </a:lnSpc>
              <a:buSzPct val="100000"/>
              <a:buFont typeface="Arial" charset="0"/>
              <a:buChar char="•"/>
            </a:pPr>
            <a:r>
              <a:rPr lang="en-US" sz="2000" dirty="0" err="1"/>
              <a:t>Kanku’s</a:t>
            </a:r>
            <a:r>
              <a:rPr lang="en-US" sz="2000" dirty="0"/>
              <a:t> General Store sold 10 Kgs, 3 Kgs and 6 Kgs of rice to three different customers yesterday. What was the total rice sold by </a:t>
            </a:r>
            <a:r>
              <a:rPr lang="en-US" sz="2000" dirty="0" err="1"/>
              <a:t>Kanku’s</a:t>
            </a:r>
            <a:r>
              <a:rPr lang="en-US" sz="2000" dirty="0"/>
              <a:t> General Store yesterday? </a:t>
            </a:r>
            <a:endParaRPr lang="en-GB" sz="2000" dirty="0"/>
          </a:p>
          <a:p>
            <a:pPr marL="342900" indent="-342900" algn="just" eaLnBrk="1" hangingPunct="1">
              <a:lnSpc>
                <a:spcPct val="140000"/>
              </a:lnSpc>
              <a:buSzPct val="100000"/>
              <a:buFont typeface="Arial" charset="0"/>
              <a:buChar char="•"/>
            </a:pPr>
            <a:r>
              <a:rPr lang="en-US" sz="2000" dirty="0" err="1"/>
              <a:t>Ramu’s</a:t>
            </a:r>
            <a:r>
              <a:rPr lang="en-US" sz="2000" dirty="0"/>
              <a:t> tasty tea shop sells </a:t>
            </a:r>
            <a:r>
              <a:rPr lang="en-US" sz="2000" dirty="0" err="1"/>
              <a:t>Rs</a:t>
            </a:r>
            <a:r>
              <a:rPr lang="en-US" sz="2000" dirty="0"/>
              <a:t>. 750 worth of tea on day 1, </a:t>
            </a:r>
            <a:r>
              <a:rPr lang="en-US" sz="2000" dirty="0" err="1"/>
              <a:t>Rs</a:t>
            </a:r>
            <a:r>
              <a:rPr lang="en-US" sz="2000" dirty="0"/>
              <a:t>. 1000 on day two and </a:t>
            </a:r>
            <a:r>
              <a:rPr lang="en-US" sz="2000" dirty="0" err="1"/>
              <a:t>Rs</a:t>
            </a:r>
            <a:r>
              <a:rPr lang="en-US" sz="2000" dirty="0"/>
              <a:t>. 1250 on day 3. What is the total money received from sale of tea for the three days? </a:t>
            </a:r>
            <a:endParaRPr lang="en-GB" sz="2000" dirty="0"/>
          </a:p>
          <a:p>
            <a:pPr marL="342900" indent="-342900" algn="just" eaLnBrk="1" hangingPunct="1">
              <a:lnSpc>
                <a:spcPct val="140000"/>
              </a:lnSpc>
              <a:buSzPct val="100000"/>
              <a:buFont typeface="Arial" charset="0"/>
              <a:buChar char="•"/>
            </a:pPr>
            <a:endParaRPr lang="en-US" sz="2000"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5"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जोड़ का प्रयोग </a:t>
            </a:r>
            <a:endParaRPr lang="en-GB" sz="2400" dirty="0">
              <a:solidFill>
                <a:srgbClr val="000000"/>
              </a:solidFill>
              <a:cs typeface="Arial" charset="0"/>
            </a:endParaRPr>
          </a:p>
        </p:txBody>
      </p:sp>
      <p:sp>
        <p:nvSpPr>
          <p:cNvPr id="16" name="Text Box 2"/>
          <p:cNvSpPr txBox="1">
            <a:spLocks noChangeArrowheads="1"/>
          </p:cNvSpPr>
          <p:nvPr/>
        </p:nvSpPr>
        <p:spPr bwMode="auto">
          <a:xfrm>
            <a:off x="4724400" y="111125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40000"/>
              </a:lnSpc>
              <a:buSzPct val="100000"/>
              <a:buFont typeface="Arial" charset="0"/>
              <a:buChar char="•"/>
            </a:pPr>
            <a:r>
              <a:rPr lang="hi-IN" sz="2000" dirty="0"/>
              <a:t>कंकु जनरल स्टोर ने कल तीन अलग-अलग ग्राहकों को </a:t>
            </a:r>
            <a:r>
              <a:rPr lang="en-US" sz="2000" dirty="0"/>
              <a:t>10 </a:t>
            </a:r>
            <a:r>
              <a:rPr lang="hi-IN" sz="2000" dirty="0"/>
              <a:t>किलो, </a:t>
            </a:r>
            <a:r>
              <a:rPr lang="en-US" sz="2000" dirty="0"/>
              <a:t>3 </a:t>
            </a:r>
            <a:r>
              <a:rPr lang="hi-IN" sz="2000" dirty="0"/>
              <a:t>किलो और </a:t>
            </a:r>
            <a:r>
              <a:rPr lang="en-US" sz="2000" dirty="0"/>
              <a:t>6 </a:t>
            </a:r>
            <a:r>
              <a:rPr lang="hi-IN" sz="2000" dirty="0"/>
              <a:t>किलो चावल बेचा। कंकु के जनरल स्टोर ने कल कुल कितना चावल बेचा?  </a:t>
            </a:r>
            <a:endParaRPr lang="en-GB" sz="2000" dirty="0"/>
          </a:p>
          <a:p>
            <a:pPr marL="342900" indent="-342900" algn="just" eaLnBrk="1" hangingPunct="1">
              <a:lnSpc>
                <a:spcPct val="140000"/>
              </a:lnSpc>
              <a:buSzPct val="100000"/>
              <a:buFont typeface="Arial" charset="0"/>
              <a:buChar char="•"/>
            </a:pPr>
            <a:r>
              <a:rPr lang="hi-IN" sz="2000" dirty="0"/>
              <a:t>रामु टेस्टी टी शॉप पहले दिन </a:t>
            </a:r>
            <a:r>
              <a:rPr lang="en-US" sz="2000" dirty="0"/>
              <a:t>750 </a:t>
            </a:r>
            <a:r>
              <a:rPr lang="hi-IN" sz="2000" dirty="0"/>
              <a:t>रूपए के मुल्य की चाय बेचती है, दूसरे दिन </a:t>
            </a:r>
            <a:r>
              <a:rPr lang="en-US" sz="2000" dirty="0"/>
              <a:t>1000</a:t>
            </a:r>
            <a:r>
              <a:rPr lang="hi-IN" sz="2000" dirty="0"/>
              <a:t> रूपए के मुल्य की और तीसरे दिन </a:t>
            </a:r>
            <a:r>
              <a:rPr lang="en-US" sz="2000" dirty="0"/>
              <a:t>1250</a:t>
            </a:r>
            <a:r>
              <a:rPr lang="hi-IN" sz="2000" dirty="0"/>
              <a:t> रूपए की।</a:t>
            </a:r>
            <a:r>
              <a:rPr lang="en-US" sz="2000" dirty="0"/>
              <a:t> </a:t>
            </a:r>
            <a:r>
              <a:rPr lang="hi-IN" sz="2000" dirty="0"/>
              <a:t>तीन दिन में चाय की बिक्री से कुल कितना पैसा प्राप्त हुआ? </a:t>
            </a:r>
            <a:endParaRPr lang="en-GB" sz="2000" dirty="0"/>
          </a:p>
          <a:p>
            <a:pPr marL="342900" indent="-342900" algn="just"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185847714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Applications of subtraction</a:t>
            </a: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en-US" dirty="0"/>
              <a:t>There are 85 bananas in a basket. 15 of them are rotten? How many good bananas are there in the basket? </a:t>
            </a:r>
            <a:endParaRPr lang="en-GB" dirty="0"/>
          </a:p>
          <a:p>
            <a:pPr marL="342900" indent="-342900" algn="just" eaLnBrk="1" hangingPunct="1">
              <a:lnSpc>
                <a:spcPct val="150000"/>
              </a:lnSpc>
              <a:buSzPct val="100000"/>
              <a:buFont typeface="Arial" charset="0"/>
              <a:buChar char="•"/>
            </a:pPr>
            <a:r>
              <a:rPr lang="en-US" dirty="0"/>
              <a:t>A person will take 150 to complete building a </a:t>
            </a:r>
            <a:r>
              <a:rPr lang="en-GB" dirty="0"/>
              <a:t>shed. If the person has already worked for 89 days, how many days more will he take to complete the shed? </a:t>
            </a:r>
          </a:p>
          <a:p>
            <a:pPr marL="342900" indent="-342900" algn="just" eaLnBrk="1" hangingPunct="1">
              <a:lnSpc>
                <a:spcPct val="150000"/>
              </a:lnSpc>
              <a:buSzPct val="100000"/>
              <a:buFont typeface="Arial" charset="0"/>
              <a:buChar char="•"/>
            </a:pPr>
            <a:r>
              <a:rPr lang="en-US" dirty="0" err="1"/>
              <a:t>Kanku</a:t>
            </a:r>
            <a:r>
              <a:rPr lang="en-US" dirty="0"/>
              <a:t> had 12 packets of biscuit in his shop in the morning. He sold 6. How many does he have left?</a:t>
            </a:r>
            <a:r>
              <a:rPr lang="en-GB" dirty="0"/>
              <a:t> </a:t>
            </a:r>
            <a:endParaRPr lang="en-US" dirty="0">
              <a:solidFill>
                <a:srgbClr val="000000"/>
              </a:solidFill>
              <a:cs typeface="Arial" charset="0"/>
            </a:endParaRPr>
          </a:p>
        </p:txBody>
      </p:sp>
      <p:sp>
        <p:nvSpPr>
          <p:cNvPr id="15" name="Text Box 1"/>
          <p:cNvSpPr txBox="1">
            <a:spLocks noChangeArrowheads="1"/>
          </p:cNvSpPr>
          <p:nvPr/>
        </p:nvSpPr>
        <p:spPr bwMode="auto">
          <a:xfrm>
            <a:off x="4722341"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hi-IN" sz="2400" dirty="0">
                <a:solidFill>
                  <a:srgbClr val="000000"/>
                </a:solidFill>
                <a:cs typeface="Arial" charset="0"/>
              </a:rPr>
              <a:t>घटाने का प्रयोग </a:t>
            </a:r>
            <a:endParaRPr lang="en-GB" sz="2400" dirty="0">
              <a:solidFill>
                <a:srgbClr val="000000"/>
              </a:solidFill>
              <a:cs typeface="Arial" charset="0"/>
            </a:endParaRPr>
          </a:p>
        </p:txBody>
      </p:sp>
      <p:sp>
        <p:nvSpPr>
          <p:cNvPr id="16" name="Text Box 2"/>
          <p:cNvSpPr txBox="1">
            <a:spLocks noChangeArrowheads="1"/>
          </p:cNvSpPr>
          <p:nvPr/>
        </p:nvSpPr>
        <p:spPr bwMode="auto">
          <a:xfrm>
            <a:off x="4722341"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hi-IN" dirty="0"/>
              <a:t>एक टोकरी में </a:t>
            </a:r>
            <a:r>
              <a:rPr lang="en-US" dirty="0"/>
              <a:t>85</a:t>
            </a:r>
            <a:r>
              <a:rPr lang="hi-IN" dirty="0"/>
              <a:t> केले हैं।</a:t>
            </a:r>
            <a:r>
              <a:rPr lang="en-US" dirty="0"/>
              <a:t> </a:t>
            </a:r>
            <a:r>
              <a:rPr lang="hi-IN" dirty="0"/>
              <a:t>उनमें से </a:t>
            </a:r>
            <a:r>
              <a:rPr lang="en-US" dirty="0"/>
              <a:t>15 </a:t>
            </a:r>
            <a:r>
              <a:rPr lang="hi-IN" dirty="0"/>
              <a:t>सड़े हुए हैं। टोकरी में कितने केले अच्छे हैं? </a:t>
            </a:r>
            <a:endParaRPr lang="en-GB" dirty="0"/>
          </a:p>
          <a:p>
            <a:pPr marL="342900" indent="-342900" algn="just" eaLnBrk="1" hangingPunct="1">
              <a:lnSpc>
                <a:spcPct val="150000"/>
              </a:lnSpc>
              <a:buSzPct val="100000"/>
              <a:buFont typeface="Arial" charset="0"/>
              <a:buChar char="•"/>
            </a:pPr>
            <a:r>
              <a:rPr lang="en-US" dirty="0" err="1"/>
              <a:t>एक</a:t>
            </a:r>
            <a:r>
              <a:rPr lang="en-US" dirty="0"/>
              <a:t> </a:t>
            </a:r>
            <a:r>
              <a:rPr lang="en-US" dirty="0" err="1"/>
              <a:t>व्यक्ति</a:t>
            </a:r>
            <a:r>
              <a:rPr lang="en-US" dirty="0"/>
              <a:t> </a:t>
            </a:r>
            <a:r>
              <a:rPr lang="en-US" dirty="0" err="1"/>
              <a:t>को</a:t>
            </a:r>
            <a:r>
              <a:rPr lang="en-US" dirty="0"/>
              <a:t> </a:t>
            </a:r>
            <a:r>
              <a:rPr lang="hi-IN" dirty="0"/>
              <a:t>एक घर बनाने में </a:t>
            </a:r>
            <a:r>
              <a:rPr lang="en-US" dirty="0"/>
              <a:t>150 </a:t>
            </a:r>
            <a:r>
              <a:rPr lang="hi-IN" dirty="0"/>
              <a:t>दिन लगेगें। अगर व्यक्ति पहले ही </a:t>
            </a:r>
            <a:r>
              <a:rPr lang="en-GB" dirty="0"/>
              <a:t>89</a:t>
            </a:r>
            <a:r>
              <a:rPr lang="hi-IN" dirty="0"/>
              <a:t> दिनों तक काम कर चुका है, तो उसे इसे पूरा करने में और कितने दिन लगेगें? </a:t>
            </a:r>
            <a:endParaRPr lang="en-GB" dirty="0"/>
          </a:p>
          <a:p>
            <a:pPr marL="342900" indent="-342900" algn="just" eaLnBrk="1" hangingPunct="1">
              <a:lnSpc>
                <a:spcPct val="150000"/>
              </a:lnSpc>
              <a:buSzPct val="100000"/>
              <a:buFont typeface="Arial" charset="0"/>
              <a:buChar char="•"/>
            </a:pPr>
            <a:r>
              <a:rPr lang="hi-IN" dirty="0"/>
              <a:t>कंकु की दुकान में सुबह </a:t>
            </a:r>
            <a:r>
              <a:rPr lang="en-US" dirty="0"/>
              <a:t>12 </a:t>
            </a:r>
            <a:r>
              <a:rPr lang="hi-IN" dirty="0"/>
              <a:t>पैकेट बिस्कुट हैं। उसने </a:t>
            </a:r>
            <a:r>
              <a:rPr lang="en-US" dirty="0"/>
              <a:t>6</a:t>
            </a:r>
            <a:r>
              <a:rPr lang="hi-IN" dirty="0"/>
              <a:t> बेचे। उसके पास कितने बचे हैं?</a:t>
            </a:r>
            <a:r>
              <a:rPr lang="en-US" dirty="0"/>
              <a:t> </a:t>
            </a:r>
            <a:endParaRPr lang="en-US" dirty="0">
              <a:solidFill>
                <a:srgbClr val="000000"/>
              </a:solidFill>
              <a:cs typeface="Arial" charset="0"/>
            </a:endParaRPr>
          </a:p>
        </p:txBody>
      </p:sp>
    </p:spTree>
    <p:extLst>
      <p:ext uri="{BB962C8B-B14F-4D97-AF65-F5344CB8AC3E}">
        <p14:creationId xmlns:p14="http://schemas.microsoft.com/office/powerpoint/2010/main" val="78983578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22472</TotalTime>
  <Words>7110</Words>
  <Application>Microsoft Office PowerPoint</Application>
  <PresentationFormat>On-screen Show (4:3)</PresentationFormat>
  <Paragraphs>1065</Paragraphs>
  <Slides>61</Slides>
  <Notes>61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72" baseType="lpstr">
      <vt:lpstr>Arial</vt:lpstr>
      <vt:lpstr>Bradley Hand ITC</vt:lpstr>
      <vt:lpstr>Calibri</vt:lpstr>
      <vt:lpstr>Calibri (Body)</vt:lpstr>
      <vt:lpstr>Garamond</vt:lpstr>
      <vt:lpstr>Liberation Serif</vt:lpstr>
      <vt:lpstr>Tahoma</vt:lpstr>
      <vt:lpstr>Times New Roman</vt:lpstr>
      <vt:lpstr>Wingdings</vt:lpstr>
      <vt:lpstr>33_Office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Arup Ghosh Dastidar</cp:lastModifiedBy>
  <cp:revision>802</cp:revision>
  <cp:lastPrinted>2016-01-13T04:01:47Z</cp:lastPrinted>
  <dcterms:created xsi:type="dcterms:W3CDTF">2011-03-10T04:24:51Z</dcterms:created>
  <dcterms:modified xsi:type="dcterms:W3CDTF">2019-10-23T10:33:43Z</dcterms:modified>
</cp:coreProperties>
</file>